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8" r:id="rId4"/>
    <p:sldId id="258" r:id="rId5"/>
    <p:sldId id="267" r:id="rId6"/>
    <p:sldId id="260" r:id="rId7"/>
    <p:sldId id="262" r:id="rId8"/>
    <p:sldId id="269" r:id="rId9"/>
    <p:sldId id="263" r:id="rId10"/>
    <p:sldId id="259" r:id="rId11"/>
    <p:sldId id="264" r:id="rId12"/>
    <p:sldId id="271" r:id="rId13"/>
    <p:sldId id="272" r:id="rId14"/>
    <p:sldId id="261" r:id="rId15"/>
    <p:sldId id="265" r:id="rId16"/>
    <p:sldId id="266" r:id="rId17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73" d="100"/>
          <a:sy n="73" d="100"/>
        </p:scale>
        <p:origin x="77" y="37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66D013B-4EBD-6555-C07C-B284702CEB5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F6C89A0-9362-E465-675A-53C9A55813E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7AD936-6A2F-D51E-24BE-1D334127A7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53B-0FCE-4193-885D-54C9951DFA7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3F994A6-28E7-E81E-4E4E-B0CF00B405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4B04F35-57A3-8579-2E5D-E803401EEB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8AFE4-222D-4A79-AF22-C7937CC55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585298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4F5BF4-5642-BA80-4178-906B9046DA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B619CCB-33DC-BBA8-4D47-1B07B7A9B1E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538A0E-2417-5130-5556-27DD16DF22C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53B-0FCE-4193-885D-54C9951DFA7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9C4E679-01A1-4232-D811-8D48ADB479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215599D-0057-A1C8-38A8-737EB957C2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8AFE4-222D-4A79-AF22-C7937CC55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458423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D8F589E-989B-3C00-143E-7C024E1EAD5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DB3E902-4967-85FB-A65F-20FDAA385F0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840CB26-84B6-A7CB-C9EF-4272800F22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53B-0FCE-4193-885D-54C9951DFA7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50F514C-3B02-DF83-8CCC-844F89B974B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8CC8009-4781-10CC-9718-A167EDF0B3F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8AFE4-222D-4A79-AF22-C7937CC55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07412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26D6A47-474E-719D-25F7-AC88549DCC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39865D-F651-F6C9-1C1F-16821643E9F1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05C50D48-209E-BBB9-8320-DFFCA9050450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FBB7B6F-6E1F-B1CD-9859-5DCCFBE1A9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53B-0FCE-4193-885D-54C9951DFA7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D6F8EF7-9880-283E-C590-F0C2EC4788A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017F5FD-5694-A091-3DAB-BA5711C76BB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8AFE4-222D-4A79-AF22-C7937CC55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897887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1F2430-1DA7-71D6-9F3F-5E8FC12771F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3CF8B1A-9BDB-29FE-C2F0-8659FAF6C7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AADE715-513F-0A68-86E2-E2BCDDF35B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3F4C5C2-F510-99D9-3D6E-E29145137BE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44EA967-E473-BC8B-02FD-80B1A41DE41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C5E6517-6CBE-0B59-7280-F912697F56D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53B-0FCE-4193-885D-54C9951DFA7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CBCC163-7542-91B6-C075-3FC860569D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870B983B-B808-1E46-1D0D-26C137ADDB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8AFE4-222D-4A79-AF22-C7937CC55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119036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A25F75F-A5E4-5C9D-694D-E74F927DF9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9C89EFF-1827-7B91-43C7-6F21045FAD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53B-0FCE-4193-885D-54C9951DFA7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F5A5DCB-59CF-F2A0-C637-DDD6C98A7E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021B01-BCB8-9548-3381-8A12031A028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8AFE4-222D-4A79-AF22-C7937CC55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826571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672ACB88-3C72-2199-78DE-50724E2729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53B-0FCE-4193-885D-54C9951DFA7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2E176048-33F1-2E61-DED6-E8500985DB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AD1D1B0-02D7-B374-58FF-9533C8035B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8AFE4-222D-4A79-AF22-C7937CC55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2974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BF7441-4702-8377-6210-987225645B8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7AAD4FC-64B6-E2BF-3488-D14B060CAD6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632E66E-B437-6F62-7CF1-EAC8C715BF8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5A765B4-6EFB-0AAE-8750-E513324612F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53B-0FCE-4193-885D-54C9951DFA7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14A534C-64A3-A0C1-52E4-66B01BDE880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4803F18-ABA5-BAA1-8A3A-7A66D56C134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8AFE4-222D-4A79-AF22-C7937CC55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1672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52D852-CA50-937C-2A9E-44B151E561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750F7E4-1B19-600C-B30A-1650D536A50C}"/>
              </a:ext>
            </a:extLst>
          </p:cNvPr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3D3E75A-441D-2114-42E7-3D10380BA77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9D337A0-B028-4D49-65EE-DBDF6B490A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53B-0FCE-4193-885D-54C9951DFA7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18911D6-12B4-2945-2074-EADF4914DC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F2E1005-3ACB-F894-6B5F-EFE6191F8E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8AFE4-222D-4A79-AF22-C7937CC55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31029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ED6643-FB72-0AF4-5674-6924842099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EADC3D-1B49-9E78-8D95-D42CA3A98AE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04CD98C-CC86-4120-79F1-DC1CC6044F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53B-0FCE-4193-885D-54C9951DFA7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E1E5A0-FA4B-C444-03F2-2B3B17A768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1921187-F5CC-5005-8B1C-4BECC7E44B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8AFE4-222D-4A79-AF22-C7937CC55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405724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23CA6413-29A1-5926-2315-A95281A3C139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2A0D48E9-E0E6-3416-349D-0BB1D91E0F5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E78407B-DD6A-FCB4-1584-47AF06C8BD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DE6053B-0FCE-4193-885D-54C9951DFA7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27201D0-AD6C-A503-15FE-6B885FA73E1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F84BD42-DDA7-564A-C970-1C61F98D4D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A8AFE4-222D-4A79-AF22-C7937CC55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0129870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>
            <a:lumMod val="50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C6307A-FC8E-387F-A1FA-7544FE75FE1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56354E8-D645-9AE1-A835-D6D488DFF75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86CF98-A0B2-79BF-3B0B-C192283B34AE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EDE6053B-0FCE-4193-885D-54C9951DFA75}" type="datetimeFigureOut">
              <a:rPr lang="en-US" smtClean="0"/>
              <a:t>10/27/2026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0306F36-449C-59E1-2FE3-D3EF527591C6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D7EADBB-225A-B528-E005-B9FE52A533EE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3A8AFE4-222D-4A79-AF22-C7937CC552F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9776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B976C6-3333-EEFC-E405-5284A5A80AD5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 fontScale="90000"/>
          </a:bodyPr>
          <a:lstStyle/>
          <a:p>
            <a:r>
              <a:rPr lang="en-US" sz="6700" dirty="0">
                <a:solidFill>
                  <a:schemeClr val="bg2"/>
                </a:solidFill>
              </a:rPr>
              <a:t>Charles E. Burchfield</a:t>
            </a:r>
            <a:br>
              <a:rPr lang="en-US" sz="6700" dirty="0">
                <a:solidFill>
                  <a:schemeClr val="bg2"/>
                </a:solidFill>
              </a:rPr>
            </a:br>
            <a:r>
              <a:rPr lang="en-US" sz="6700" dirty="0">
                <a:solidFill>
                  <a:schemeClr val="bg2"/>
                </a:solidFill>
              </a:rPr>
              <a:t>Ecstatic Nature</a:t>
            </a:r>
            <a:br>
              <a:rPr lang="en-US" dirty="0">
                <a:solidFill>
                  <a:schemeClr val="bg2"/>
                </a:solidFill>
              </a:rPr>
            </a:br>
            <a:endParaRPr lang="en-US" dirty="0">
              <a:solidFill>
                <a:schemeClr val="bg2"/>
              </a:solidFill>
            </a:endParaRP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346F1F2E-D8A4-A22F-06F4-8B1E9B9F0212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4800" dirty="0">
                <a:solidFill>
                  <a:schemeClr val="bg2"/>
                </a:solidFill>
              </a:rPr>
              <a:t>Mary E. Murray</a:t>
            </a:r>
          </a:p>
          <a:p>
            <a:r>
              <a:rPr lang="en-US" sz="3600" dirty="0">
                <a:solidFill>
                  <a:schemeClr val="bg2"/>
                </a:solidFill>
              </a:rPr>
              <a:t>Dowager Curator, Munson Museum of Art </a:t>
            </a:r>
          </a:p>
        </p:txBody>
      </p:sp>
    </p:spTree>
    <p:extLst>
      <p:ext uri="{BB962C8B-B14F-4D97-AF65-F5344CB8AC3E}">
        <p14:creationId xmlns:p14="http://schemas.microsoft.com/office/powerpoint/2010/main" val="289694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D4EDDF-D4A0-C049-365F-B9D1968C12D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n-US" dirty="0">
                <a:solidFill>
                  <a:schemeClr val="bg2"/>
                </a:solidFill>
              </a:rPr>
              <a:t>Charles E. Burchfield, 1893-1967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21DFCFF-FC21-FB42-7837-1F3448C9B2AA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8028" y="1387475"/>
            <a:ext cx="3552825" cy="51054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7126557-2E85-2C77-1ED9-1CE64C8E40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81462" y="1387475"/>
            <a:ext cx="3682510" cy="50078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201565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>
            <a:extLst>
              <a:ext uri="{FF2B5EF4-FFF2-40B4-BE49-F238E27FC236}">
                <a16:creationId xmlns:a16="http://schemas.microsoft.com/office/drawing/2014/main" id="{F14A1BA4-6C9C-706F-DA1A-A13395B7796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0662" y="301679"/>
            <a:ext cx="5618271" cy="56182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4220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54EB0021-9F91-01D8-7D18-2061C51F331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80069" y="225754"/>
            <a:ext cx="4252565" cy="6138259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4DE18364-36B8-2CE4-D17C-88D07714F8C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84882" y="116970"/>
            <a:ext cx="4380279" cy="6247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232922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9D74A58-D80D-B2D7-BB8D-1D72D1B2EE5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980" t="5224" r="3114" b="3674"/>
          <a:stretch>
            <a:fillRect/>
          </a:stretch>
        </p:blipFill>
        <p:spPr>
          <a:xfrm>
            <a:off x="220717" y="204952"/>
            <a:ext cx="8355725" cy="586477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EC239ED-2964-115C-CA8D-2FF92B77A1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37283" y="780393"/>
            <a:ext cx="5334000" cy="4267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6514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DBBECC29-0F25-18FB-2847-BBC9A3D908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39159" y="445211"/>
            <a:ext cx="8571186" cy="56248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01277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C651F00-07E7-F484-FF12-F2449B415F1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38500" y="261937"/>
            <a:ext cx="5715000" cy="6334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2316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42ECFEA-B9D6-4D73-6B25-C04B5F5F7C0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56422" y="0"/>
            <a:ext cx="4679156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1957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4AE8040D-8CBE-5A8B-6351-3931534642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431" y="0"/>
            <a:ext cx="11415137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2233436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C90A06-EBFF-BF38-DD54-D91A948915F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1920" y="0"/>
            <a:ext cx="5570339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1F5FFAE6-E5C3-F0CC-F62E-2F30C6092B0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86152" y="0"/>
            <a:ext cx="4757738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9023078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8DBCF616-C244-72D1-F129-012D9CBA47B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21082" y="0"/>
            <a:ext cx="4371975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7046A37-42B5-71A5-51D5-D424EF51E2E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137848"/>
            <a:ext cx="4999892" cy="62398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2886984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9BC86616-98F2-B523-482E-38788B2ABCB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7460" y="0"/>
            <a:ext cx="5439260" cy="685800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AC08BC22-F230-58D0-5DD0-6B1773A7F31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97222" y="136633"/>
            <a:ext cx="4840779" cy="63377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146127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>
            <a:extLst>
              <a:ext uri="{FF2B5EF4-FFF2-40B4-BE49-F238E27FC236}">
                <a16:creationId xmlns:a16="http://schemas.microsoft.com/office/drawing/2014/main" id="{0205D939-00C4-4F2E-9797-3170DD040D9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rgbClr val="4E4E4E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38EE4E44-1403-472B-8C01-D354CB8F5AE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256866" y="480060"/>
            <a:ext cx="5458122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C3424551-DCEB-8F1C-2D8C-5F071A3553AF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9680" r="-1" b="-1"/>
          <a:stretch>
            <a:fillRect/>
          </a:stretch>
        </p:blipFill>
        <p:spPr>
          <a:xfrm>
            <a:off x="6421035" y="643467"/>
            <a:ext cx="5129784" cy="5571066"/>
          </a:xfrm>
          <a:prstGeom prst="rect">
            <a:avLst/>
          </a:prstGeom>
        </p:spPr>
      </p:pic>
      <p:sp>
        <p:nvSpPr>
          <p:cNvPr id="14" name="Rectangle 13">
            <a:extLst>
              <a:ext uri="{FF2B5EF4-FFF2-40B4-BE49-F238E27FC236}">
                <a16:creationId xmlns:a16="http://schemas.microsoft.com/office/drawing/2014/main" id="{583CCE40-4C5F-42D3-86D9-7892AD1E98E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77012" y="480060"/>
            <a:ext cx="5458121" cy="589788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3447267-23F7-0E4E-56FA-319C96D1054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291" b="5443"/>
          <a:stretch>
            <a:fillRect/>
          </a:stretch>
        </p:blipFill>
        <p:spPr>
          <a:xfrm>
            <a:off x="641180" y="643467"/>
            <a:ext cx="5129784" cy="557106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04681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CC83C846-360A-105C-4A42-D56038C79D8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66169" y="0"/>
            <a:ext cx="5859661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07198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73AC58D2-3EFE-A19B-3A1E-873DECBF46B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53759" y="0"/>
            <a:ext cx="7684482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203795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749A9AC-CE57-6A14-4D2A-9E715FA36E89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>
            <a:normAutofit/>
          </a:bodyPr>
          <a:lstStyle/>
          <a:p>
            <a:r>
              <a:rPr lang="en-US" sz="4000" dirty="0">
                <a:solidFill>
                  <a:schemeClr val="bg2"/>
                </a:solidFill>
              </a:rPr>
              <a:t>Going to New York City?</a:t>
            </a:r>
            <a:br>
              <a:rPr lang="en-US" sz="4000" dirty="0">
                <a:solidFill>
                  <a:schemeClr val="bg2"/>
                </a:solidFill>
              </a:rPr>
            </a:br>
            <a:r>
              <a:rPr lang="en-US" sz="4400" dirty="0">
                <a:solidFill>
                  <a:schemeClr val="bg2"/>
                </a:solidFill>
              </a:rPr>
              <a:t>Visit the </a:t>
            </a:r>
            <a:r>
              <a:rPr lang="en-US" dirty="0">
                <a:solidFill>
                  <a:schemeClr val="bg2"/>
                </a:solidFill>
              </a:rPr>
              <a:t>Whitney Museum </a:t>
            </a:r>
            <a:r>
              <a:rPr lang="en-US" sz="4400" dirty="0">
                <a:solidFill>
                  <a:schemeClr val="bg2"/>
                </a:solidFill>
              </a:rPr>
              <a:t>to  see</a:t>
            </a:r>
          </a:p>
        </p:txBody>
      </p:sp>
      <p:sp>
        <p:nvSpPr>
          <p:cNvPr id="5" name="Subtitle 4">
            <a:extLst>
              <a:ext uri="{FF2B5EF4-FFF2-40B4-BE49-F238E27FC236}">
                <a16:creationId xmlns:a16="http://schemas.microsoft.com/office/drawing/2014/main" id="{D9B96D5E-6424-2991-3DE8-3D19D4CA4E2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>
            <a:normAutofit/>
          </a:bodyPr>
          <a:lstStyle/>
          <a:p>
            <a:r>
              <a:rPr lang="en-US" sz="5400" i="1" dirty="0">
                <a:solidFill>
                  <a:schemeClr val="bg2"/>
                </a:solidFill>
              </a:rPr>
              <a:t>Charles Burchfield: Elemental</a:t>
            </a:r>
          </a:p>
          <a:p>
            <a:r>
              <a:rPr lang="en-US" sz="4000" i="1" dirty="0">
                <a:solidFill>
                  <a:schemeClr val="bg2"/>
                </a:solidFill>
              </a:rPr>
              <a:t>On view through January 31, 2027</a:t>
            </a:r>
          </a:p>
        </p:txBody>
      </p:sp>
    </p:spTree>
    <p:extLst>
      <p:ext uri="{BB962C8B-B14F-4D97-AF65-F5344CB8AC3E}">
        <p14:creationId xmlns:p14="http://schemas.microsoft.com/office/powerpoint/2010/main" val="2230746628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981</TotalTime>
  <Words>49</Words>
  <Application>Microsoft Office PowerPoint</Application>
  <PresentationFormat>Widescreen</PresentationFormat>
  <Paragraphs>7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20" baseType="lpstr">
      <vt:lpstr>Aptos</vt:lpstr>
      <vt:lpstr>Aptos Display</vt:lpstr>
      <vt:lpstr>Arial</vt:lpstr>
      <vt:lpstr>Office Theme</vt:lpstr>
      <vt:lpstr>Charles E. Burchfield Ecstatic Nature </vt:lpstr>
      <vt:lpstr>Charles E. Burchfield, 1893-1967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Going to New York City? Visit the Whitney Museum to  see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Mary Murray</dc:creator>
  <cp:lastModifiedBy>Mary Murray</cp:lastModifiedBy>
  <cp:revision>17</cp:revision>
  <dcterms:created xsi:type="dcterms:W3CDTF">2026-10-08T17:03:20Z</dcterms:created>
  <dcterms:modified xsi:type="dcterms:W3CDTF">2026-10-27T19:56:52Z</dcterms:modified>
</cp:coreProperties>
</file>