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8" r:id="rId3"/>
  </p:sldMasterIdLst>
  <p:notesMasterIdLst>
    <p:notesMasterId r:id="rId45"/>
  </p:notesMasterIdLst>
  <p:sldIdLst>
    <p:sldId id="256" r:id="rId4"/>
    <p:sldId id="257" r:id="rId5"/>
    <p:sldId id="258" r:id="rId6"/>
    <p:sldId id="259" r:id="rId7"/>
    <p:sldId id="260" r:id="rId8"/>
    <p:sldId id="295" r:id="rId9"/>
    <p:sldId id="261" r:id="rId10"/>
    <p:sldId id="296" r:id="rId11"/>
    <p:sldId id="297" r:id="rId12"/>
    <p:sldId id="298" r:id="rId13"/>
    <p:sldId id="299" r:id="rId14"/>
    <p:sldId id="300" r:id="rId15"/>
    <p:sldId id="301" r:id="rId16"/>
    <p:sldId id="302" r:id="rId17"/>
    <p:sldId id="303" r:id="rId18"/>
    <p:sldId id="304" r:id="rId19"/>
    <p:sldId id="305" r:id="rId20"/>
    <p:sldId id="307" r:id="rId21"/>
    <p:sldId id="309" r:id="rId22"/>
    <p:sldId id="311" r:id="rId23"/>
    <p:sldId id="312" r:id="rId24"/>
    <p:sldId id="314" r:id="rId25"/>
    <p:sldId id="315" r:id="rId26"/>
    <p:sldId id="319" r:id="rId27"/>
    <p:sldId id="285" r:id="rId28"/>
    <p:sldId id="287" r:id="rId29"/>
    <p:sldId id="286" r:id="rId30"/>
    <p:sldId id="288" r:id="rId31"/>
    <p:sldId id="289" r:id="rId32"/>
    <p:sldId id="262" r:id="rId33"/>
    <p:sldId id="267" r:id="rId34"/>
    <p:sldId id="269" r:id="rId35"/>
    <p:sldId id="320" r:id="rId36"/>
    <p:sldId id="321" r:id="rId37"/>
    <p:sldId id="326" r:id="rId38"/>
    <p:sldId id="283" r:id="rId39"/>
    <p:sldId id="272" r:id="rId40"/>
    <p:sldId id="284" r:id="rId41"/>
    <p:sldId id="271" r:id="rId42"/>
    <p:sldId id="292" r:id="rId43"/>
    <p:sldId id="293" r:id="rId44"/>
  </p:sldIdLst>
  <p:sldSz cx="12192000" cy="6858000"/>
  <p:notesSz cx="6858000" cy="9144000"/>
  <p:embeddedFontLst>
    <p:embeddedFont>
      <p:font typeface="Century Gothic" panose="020B0502020202020204" pitchFamily="34" charset="0"/>
      <p:regular r:id="rId46"/>
      <p:bold r:id="rId47"/>
      <p:italic r:id="rId48"/>
      <p:boldItalic r:id="rId49"/>
    </p:embeddedFont>
    <p:embeddedFont>
      <p:font typeface="Garamond" panose="02020404030301010803" pitchFamily="18" charset="0"/>
      <p:regular r:id="rId50"/>
      <p:bold r:id="rId51"/>
      <p:italic r:id="rId52"/>
    </p:embeddedFont>
    <p:embeddedFont>
      <p:font typeface="Open Sans" panose="020B0606030504020204" pitchFamily="3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PheanUtCsc6WjxIjl7zgocnUH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756C1-2CEB-4CF8-874C-3317CCE1D26E}" v="265" dt="2026-01-27T21:24:19.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76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tuttle" userId="00377370e18418d9" providerId="LiveId" clId="{99150163-9E67-4DD5-9605-33DA766AC3CB}"/>
    <pc:docChg chg="undo redo custSel addSld delSld modSld sldOrd">
      <pc:chgData name="michelle tuttle" userId="00377370e18418d9" providerId="LiveId" clId="{99150163-9E67-4DD5-9605-33DA766AC3CB}" dt="2026-01-27T22:56:25.453" v="937" actId="478"/>
      <pc:docMkLst>
        <pc:docMk/>
      </pc:docMkLst>
      <pc:sldChg chg="delSp modSp mod">
        <pc:chgData name="michelle tuttle" userId="00377370e18418d9" providerId="LiveId" clId="{99150163-9E67-4DD5-9605-33DA766AC3CB}" dt="2026-01-27T19:46:11.710" v="128"/>
        <pc:sldMkLst>
          <pc:docMk/>
          <pc:sldMk cId="0" sldId="256"/>
        </pc:sldMkLst>
        <pc:spChg chg="del mod">
          <ac:chgData name="michelle tuttle" userId="00377370e18418d9" providerId="LiveId" clId="{99150163-9E67-4DD5-9605-33DA766AC3CB}" dt="2026-01-27T19:46:11.710" v="128"/>
          <ac:spMkLst>
            <pc:docMk/>
            <pc:sldMk cId="0" sldId="256"/>
            <ac:spMk id="2" creationId="{B661B2CB-4A0F-F812-7803-55D1BD954E82}"/>
          </ac:spMkLst>
        </pc:spChg>
        <pc:spChg chg="mod">
          <ac:chgData name="michelle tuttle" userId="00377370e18418d9" providerId="LiveId" clId="{99150163-9E67-4DD5-9605-33DA766AC3CB}" dt="2026-01-27T19:16:52.728" v="36" actId="20577"/>
          <ac:spMkLst>
            <pc:docMk/>
            <pc:sldMk cId="0" sldId="256"/>
            <ac:spMk id="630" creationId="{00000000-0000-0000-0000-000000000000}"/>
          </ac:spMkLst>
        </pc:spChg>
      </pc:sldChg>
      <pc:sldChg chg="addSp delSp modSp mod ord delAnim">
        <pc:chgData name="michelle tuttle" userId="00377370e18418d9" providerId="LiveId" clId="{99150163-9E67-4DD5-9605-33DA766AC3CB}" dt="2026-01-27T21:11:53.728" v="636"/>
        <pc:sldMkLst>
          <pc:docMk/>
          <pc:sldMk cId="0" sldId="257"/>
        </pc:sldMkLst>
        <pc:spChg chg="del mod">
          <ac:chgData name="michelle tuttle" userId="00377370e18418d9" providerId="LiveId" clId="{99150163-9E67-4DD5-9605-33DA766AC3CB}" dt="2026-01-27T19:47:35.242" v="135" actId="478"/>
          <ac:spMkLst>
            <pc:docMk/>
            <pc:sldMk cId="0" sldId="257"/>
            <ac:spMk id="2" creationId="{75C2E826-665F-5620-CD8E-827E4BD4D17D}"/>
          </ac:spMkLst>
        </pc:spChg>
        <pc:spChg chg="add">
          <ac:chgData name="michelle tuttle" userId="00377370e18418d9" providerId="LiveId" clId="{99150163-9E67-4DD5-9605-33DA766AC3CB}" dt="2026-01-27T19:36:16.092" v="37" actId="22"/>
          <ac:spMkLst>
            <pc:docMk/>
            <pc:sldMk cId="0" sldId="257"/>
            <ac:spMk id="4" creationId="{BF668238-4A41-9D98-526C-23A2FB673446}"/>
          </ac:spMkLst>
        </pc:spChg>
        <pc:spChg chg="add del">
          <ac:chgData name="michelle tuttle" userId="00377370e18418d9" providerId="LiveId" clId="{99150163-9E67-4DD5-9605-33DA766AC3CB}" dt="2026-01-27T19:37:51.761" v="40" actId="22"/>
          <ac:spMkLst>
            <pc:docMk/>
            <pc:sldMk cId="0" sldId="257"/>
            <ac:spMk id="6" creationId="{4B4873B6-8AD2-E128-49E8-B24B5B4F994B}"/>
          </ac:spMkLst>
        </pc:spChg>
        <pc:spChg chg="add mod">
          <ac:chgData name="michelle tuttle" userId="00377370e18418d9" providerId="LiveId" clId="{99150163-9E67-4DD5-9605-33DA766AC3CB}" dt="2026-01-27T19:47:47.414" v="136" actId="14100"/>
          <ac:spMkLst>
            <pc:docMk/>
            <pc:sldMk cId="0" sldId="257"/>
            <ac:spMk id="8" creationId="{B8D49307-DC9A-C409-FC7E-89807DB79935}"/>
          </ac:spMkLst>
        </pc:spChg>
        <pc:grpChg chg="del">
          <ac:chgData name="michelle tuttle" userId="00377370e18418d9" providerId="LiveId" clId="{99150163-9E67-4DD5-9605-33DA766AC3CB}" dt="2026-01-27T19:37:29.057" v="38" actId="478"/>
          <ac:grpSpMkLst>
            <pc:docMk/>
            <pc:sldMk cId="0" sldId="257"/>
            <ac:grpSpMk id="640" creationId="{00000000-0000-0000-0000-000000000000}"/>
          </ac:grpSpMkLst>
        </pc:grpChg>
      </pc:sldChg>
      <pc:sldChg chg="delSp modSp mod">
        <pc:chgData name="michelle tuttle" userId="00377370e18418d9" providerId="LiveId" clId="{99150163-9E67-4DD5-9605-33DA766AC3CB}" dt="2026-01-27T21:18:32.024" v="914" actId="20577"/>
        <pc:sldMkLst>
          <pc:docMk/>
          <pc:sldMk cId="0" sldId="258"/>
        </pc:sldMkLst>
        <pc:spChg chg="del">
          <ac:chgData name="michelle tuttle" userId="00377370e18418d9" providerId="LiveId" clId="{99150163-9E67-4DD5-9605-33DA766AC3CB}" dt="2026-01-27T19:46:25.701" v="129" actId="478"/>
          <ac:spMkLst>
            <pc:docMk/>
            <pc:sldMk cId="0" sldId="258"/>
            <ac:spMk id="2" creationId="{6C75715B-A287-2416-3896-8F3C160D1CC0}"/>
          </ac:spMkLst>
        </pc:spChg>
        <pc:spChg chg="mod">
          <ac:chgData name="michelle tuttle" userId="00377370e18418d9" providerId="LiveId" clId="{99150163-9E67-4DD5-9605-33DA766AC3CB}" dt="2026-01-27T19:48:34.736" v="162" actId="14100"/>
          <ac:spMkLst>
            <pc:docMk/>
            <pc:sldMk cId="0" sldId="258"/>
            <ac:spMk id="652" creationId="{00000000-0000-0000-0000-000000000000}"/>
          </ac:spMkLst>
        </pc:spChg>
        <pc:spChg chg="mod">
          <ac:chgData name="michelle tuttle" userId="00377370e18418d9" providerId="LiveId" clId="{99150163-9E67-4DD5-9605-33DA766AC3CB}" dt="2026-01-27T21:16:31.886" v="791" actId="20577"/>
          <ac:spMkLst>
            <pc:docMk/>
            <pc:sldMk cId="0" sldId="258"/>
            <ac:spMk id="655" creationId="{00000000-0000-0000-0000-000000000000}"/>
          </ac:spMkLst>
        </pc:spChg>
        <pc:spChg chg="mod">
          <ac:chgData name="michelle tuttle" userId="00377370e18418d9" providerId="LiveId" clId="{99150163-9E67-4DD5-9605-33DA766AC3CB}" dt="2026-01-27T21:16:06.793" v="787" actId="6549"/>
          <ac:spMkLst>
            <pc:docMk/>
            <pc:sldMk cId="0" sldId="258"/>
            <ac:spMk id="658" creationId="{00000000-0000-0000-0000-000000000000}"/>
          </ac:spMkLst>
        </pc:spChg>
        <pc:spChg chg="mod">
          <ac:chgData name="michelle tuttle" userId="00377370e18418d9" providerId="LiveId" clId="{99150163-9E67-4DD5-9605-33DA766AC3CB}" dt="2026-01-27T21:17:49.935" v="854" actId="255"/>
          <ac:spMkLst>
            <pc:docMk/>
            <pc:sldMk cId="0" sldId="258"/>
            <ac:spMk id="659" creationId="{00000000-0000-0000-0000-000000000000}"/>
          </ac:spMkLst>
        </pc:spChg>
        <pc:spChg chg="mod">
          <ac:chgData name="michelle tuttle" userId="00377370e18418d9" providerId="LiveId" clId="{99150163-9E67-4DD5-9605-33DA766AC3CB}" dt="2026-01-27T21:18:32.024" v="914" actId="20577"/>
          <ac:spMkLst>
            <pc:docMk/>
            <pc:sldMk cId="0" sldId="258"/>
            <ac:spMk id="661" creationId="{00000000-0000-0000-0000-000000000000}"/>
          </ac:spMkLst>
        </pc:spChg>
      </pc:sldChg>
      <pc:sldChg chg="addSp delSp modSp mod modAnim modNotesTx">
        <pc:chgData name="michelle tuttle" userId="00377370e18418d9" providerId="LiveId" clId="{99150163-9E67-4DD5-9605-33DA766AC3CB}" dt="2026-01-27T21:09:23.553" v="628" actId="2"/>
        <pc:sldMkLst>
          <pc:docMk/>
          <pc:sldMk cId="0" sldId="259"/>
        </pc:sldMkLst>
        <pc:spChg chg="del">
          <ac:chgData name="michelle tuttle" userId="00377370e18418d9" providerId="LiveId" clId="{99150163-9E67-4DD5-9605-33DA766AC3CB}" dt="2026-01-27T21:08:41.513" v="627" actId="478"/>
          <ac:spMkLst>
            <pc:docMk/>
            <pc:sldMk cId="0" sldId="259"/>
            <ac:spMk id="2" creationId="{FF19467D-643F-8909-19DA-607BC1718B1E}"/>
          </ac:spMkLst>
        </pc:spChg>
        <pc:spChg chg="add mod">
          <ac:chgData name="michelle tuttle" userId="00377370e18418d9" providerId="LiveId" clId="{99150163-9E67-4DD5-9605-33DA766AC3CB}" dt="2026-01-27T20:43:12.124" v="515" actId="1076"/>
          <ac:spMkLst>
            <pc:docMk/>
            <pc:sldMk cId="0" sldId="259"/>
            <ac:spMk id="3" creationId="{6ACCE85F-7F45-889C-079D-5B94BF7C3C6C}"/>
          </ac:spMkLst>
        </pc:spChg>
        <pc:spChg chg="mod">
          <ac:chgData name="michelle tuttle" userId="00377370e18418d9" providerId="LiveId" clId="{99150163-9E67-4DD5-9605-33DA766AC3CB}" dt="2026-01-27T21:08:26.638" v="626" actId="20577"/>
          <ac:spMkLst>
            <pc:docMk/>
            <pc:sldMk cId="0" sldId="259"/>
            <ac:spMk id="670" creationId="{00000000-0000-0000-0000-000000000000}"/>
          </ac:spMkLst>
        </pc:spChg>
      </pc:sldChg>
      <pc:sldChg chg="addSp delSp modSp mod modAnim">
        <pc:chgData name="michelle tuttle" userId="00377370e18418d9" providerId="LiveId" clId="{99150163-9E67-4DD5-9605-33DA766AC3CB}" dt="2026-01-27T20:47:10.775" v="558" actId="179"/>
        <pc:sldMkLst>
          <pc:docMk/>
          <pc:sldMk cId="0" sldId="260"/>
        </pc:sldMkLst>
        <pc:spChg chg="del mod">
          <ac:chgData name="michelle tuttle" userId="00377370e18418d9" providerId="LiveId" clId="{99150163-9E67-4DD5-9605-33DA766AC3CB}" dt="2026-01-27T19:49:23.793" v="164" actId="478"/>
          <ac:spMkLst>
            <pc:docMk/>
            <pc:sldMk cId="0" sldId="260"/>
            <ac:spMk id="2" creationId="{AA29C85D-FCE8-EAA5-C087-713115000227}"/>
          </ac:spMkLst>
        </pc:spChg>
        <pc:spChg chg="add del">
          <ac:chgData name="michelle tuttle" userId="00377370e18418d9" providerId="LiveId" clId="{99150163-9E67-4DD5-9605-33DA766AC3CB}" dt="2026-01-27T19:58:56.262" v="222" actId="22"/>
          <ac:spMkLst>
            <pc:docMk/>
            <pc:sldMk cId="0" sldId="260"/>
            <ac:spMk id="4" creationId="{963FA4B3-560B-2138-AEEB-F8E7DC9660F5}"/>
          </ac:spMkLst>
        </pc:spChg>
        <pc:spChg chg="mod">
          <ac:chgData name="michelle tuttle" userId="00377370e18418d9" providerId="LiveId" clId="{99150163-9E67-4DD5-9605-33DA766AC3CB}" dt="2026-01-27T20:47:10.775" v="558" actId="179"/>
          <ac:spMkLst>
            <pc:docMk/>
            <pc:sldMk cId="0" sldId="260"/>
            <ac:spMk id="691" creationId="{00000000-0000-0000-0000-000000000000}"/>
          </ac:spMkLst>
        </pc:spChg>
        <pc:spChg chg="mod">
          <ac:chgData name="michelle tuttle" userId="00377370e18418d9" providerId="LiveId" clId="{99150163-9E67-4DD5-9605-33DA766AC3CB}" dt="2026-01-27T20:46:30.120" v="552" actId="14100"/>
          <ac:spMkLst>
            <pc:docMk/>
            <pc:sldMk cId="0" sldId="260"/>
            <ac:spMk id="694" creationId="{00000000-0000-0000-0000-000000000000}"/>
          </ac:spMkLst>
        </pc:spChg>
      </pc:sldChg>
      <pc:sldChg chg="delSp modSp mod ord">
        <pc:chgData name="michelle tuttle" userId="00377370e18418d9" providerId="LiveId" clId="{99150163-9E67-4DD5-9605-33DA766AC3CB}" dt="2026-01-27T20:05:34.244" v="254"/>
        <pc:sldMkLst>
          <pc:docMk/>
          <pc:sldMk cId="0" sldId="261"/>
        </pc:sldMkLst>
        <pc:spChg chg="del mod">
          <ac:chgData name="michelle tuttle" userId="00377370e18418d9" providerId="LiveId" clId="{99150163-9E67-4DD5-9605-33DA766AC3CB}" dt="2026-01-27T19:49:36.510" v="167" actId="478"/>
          <ac:spMkLst>
            <pc:docMk/>
            <pc:sldMk cId="0" sldId="261"/>
            <ac:spMk id="2" creationId="{BB3B8446-8CF7-D88B-011F-4F7740BEFE48}"/>
          </ac:spMkLst>
        </pc:spChg>
      </pc:sldChg>
      <pc:sldChg chg="delSp modSp mod modAnim">
        <pc:chgData name="michelle tuttle" userId="00377370e18418d9" providerId="LiveId" clId="{99150163-9E67-4DD5-9605-33DA766AC3CB}" dt="2026-01-27T19:51:59.152" v="219" actId="478"/>
        <pc:sldMkLst>
          <pc:docMk/>
          <pc:sldMk cId="0" sldId="262"/>
        </pc:sldMkLst>
        <pc:spChg chg="del mod">
          <ac:chgData name="michelle tuttle" userId="00377370e18418d9" providerId="LiveId" clId="{99150163-9E67-4DD5-9605-33DA766AC3CB}" dt="2026-01-27T19:51:59.152" v="219" actId="478"/>
          <ac:spMkLst>
            <pc:docMk/>
            <pc:sldMk cId="0" sldId="262"/>
            <ac:spMk id="2" creationId="{AFFE2E14-4264-E682-5DFF-B5A008DE7F50}"/>
          </ac:spMkLst>
        </pc:spChg>
        <pc:spChg chg="mod">
          <ac:chgData name="michelle tuttle" userId="00377370e18418d9" providerId="LiveId" clId="{99150163-9E67-4DD5-9605-33DA766AC3CB}" dt="2026-01-27T19:51:49.514" v="169" actId="20577"/>
          <ac:spMkLst>
            <pc:docMk/>
            <pc:sldMk cId="0" sldId="262"/>
            <ac:spMk id="713" creationId="{00000000-0000-0000-0000-000000000000}"/>
          </ac:spMkLst>
        </pc:spChg>
      </pc:sldChg>
      <pc:sldChg chg="delSp del mod">
        <pc:chgData name="michelle tuttle" userId="00377370e18418d9" providerId="LiveId" clId="{99150163-9E67-4DD5-9605-33DA766AC3CB}" dt="2026-01-27T20:48:55.925" v="559" actId="47"/>
        <pc:sldMkLst>
          <pc:docMk/>
          <pc:sldMk cId="0" sldId="263"/>
        </pc:sldMkLst>
        <pc:spChg chg="del">
          <ac:chgData name="michelle tuttle" userId="00377370e18418d9" providerId="LiveId" clId="{99150163-9E67-4DD5-9605-33DA766AC3CB}" dt="2026-01-27T19:52:10.481" v="220" actId="478"/>
          <ac:spMkLst>
            <pc:docMk/>
            <pc:sldMk cId="0" sldId="263"/>
            <ac:spMk id="2" creationId="{843E5C73-9EB9-A5FB-5788-FB3963F57371}"/>
          </ac:spMkLst>
        </pc:spChg>
      </pc:sldChg>
      <pc:sldChg chg="del">
        <pc:chgData name="michelle tuttle" userId="00377370e18418d9" providerId="LiveId" clId="{99150163-9E67-4DD5-9605-33DA766AC3CB}" dt="2026-01-27T20:50:47.613" v="566" actId="47"/>
        <pc:sldMkLst>
          <pc:docMk/>
          <pc:sldMk cId="0" sldId="264"/>
        </pc:sldMkLst>
      </pc:sldChg>
      <pc:sldChg chg="del">
        <pc:chgData name="michelle tuttle" userId="00377370e18418d9" providerId="LiveId" clId="{99150163-9E67-4DD5-9605-33DA766AC3CB}" dt="2026-01-27T20:50:51.163" v="567" actId="47"/>
        <pc:sldMkLst>
          <pc:docMk/>
          <pc:sldMk cId="0" sldId="265"/>
        </pc:sldMkLst>
      </pc:sldChg>
      <pc:sldChg chg="del">
        <pc:chgData name="michelle tuttle" userId="00377370e18418d9" providerId="LiveId" clId="{99150163-9E67-4DD5-9605-33DA766AC3CB}" dt="2026-01-27T20:50:11.575" v="562" actId="47"/>
        <pc:sldMkLst>
          <pc:docMk/>
          <pc:sldMk cId="0" sldId="266"/>
        </pc:sldMkLst>
      </pc:sldChg>
      <pc:sldChg chg="delSp mod ord delAnim">
        <pc:chgData name="michelle tuttle" userId="00377370e18418d9" providerId="LiveId" clId="{99150163-9E67-4DD5-9605-33DA766AC3CB}" dt="2026-01-27T20:50:55.431" v="569"/>
        <pc:sldMkLst>
          <pc:docMk/>
          <pc:sldMk cId="0" sldId="267"/>
        </pc:sldMkLst>
        <pc:picChg chg="del">
          <ac:chgData name="michelle tuttle" userId="00377370e18418d9" providerId="LiveId" clId="{99150163-9E67-4DD5-9605-33DA766AC3CB}" dt="2026-01-27T20:50:28.262" v="563" actId="478"/>
          <ac:picMkLst>
            <pc:docMk/>
            <pc:sldMk cId="0" sldId="267"/>
            <ac:picMk id="747" creationId="{00000000-0000-0000-0000-000000000000}"/>
          </ac:picMkLst>
        </pc:picChg>
      </pc:sldChg>
      <pc:sldChg chg="del">
        <pc:chgData name="michelle tuttle" userId="00377370e18418d9" providerId="LiveId" clId="{99150163-9E67-4DD5-9605-33DA766AC3CB}" dt="2026-01-27T20:50:05.099" v="561" actId="47"/>
        <pc:sldMkLst>
          <pc:docMk/>
          <pc:sldMk cId="0" sldId="268"/>
        </pc:sldMkLst>
      </pc:sldChg>
      <pc:sldChg chg="ord">
        <pc:chgData name="michelle tuttle" userId="00377370e18418d9" providerId="LiveId" clId="{99150163-9E67-4DD5-9605-33DA766AC3CB}" dt="2026-01-27T20:50:41.384" v="565"/>
        <pc:sldMkLst>
          <pc:docMk/>
          <pc:sldMk cId="0" sldId="269"/>
        </pc:sldMkLst>
      </pc:sldChg>
      <pc:sldChg chg="del">
        <pc:chgData name="michelle tuttle" userId="00377370e18418d9" providerId="LiveId" clId="{99150163-9E67-4DD5-9605-33DA766AC3CB}" dt="2026-01-27T20:49:56.324" v="560" actId="47"/>
        <pc:sldMkLst>
          <pc:docMk/>
          <pc:sldMk cId="0" sldId="270"/>
        </pc:sldMkLst>
      </pc:sldChg>
      <pc:sldChg chg="delSp mod ord">
        <pc:chgData name="michelle tuttle" userId="00377370e18418d9" providerId="LiveId" clId="{99150163-9E67-4DD5-9605-33DA766AC3CB}" dt="2026-01-27T22:56:25.453" v="937" actId="478"/>
        <pc:sldMkLst>
          <pc:docMk/>
          <pc:sldMk cId="0" sldId="271"/>
        </pc:sldMkLst>
        <pc:spChg chg="del">
          <ac:chgData name="michelle tuttle" userId="00377370e18418d9" providerId="LiveId" clId="{99150163-9E67-4DD5-9605-33DA766AC3CB}" dt="2026-01-27T22:56:25.453" v="937" actId="478"/>
          <ac:spMkLst>
            <pc:docMk/>
            <pc:sldMk cId="0" sldId="271"/>
            <ac:spMk id="2" creationId="{B2C3F45B-E85A-0273-3B3E-227CC2AC298E}"/>
          </ac:spMkLst>
        </pc:spChg>
      </pc:sldChg>
      <pc:sldChg chg="ord">
        <pc:chgData name="michelle tuttle" userId="00377370e18418d9" providerId="LiveId" clId="{99150163-9E67-4DD5-9605-33DA766AC3CB}" dt="2026-01-27T21:22:24.958" v="925"/>
        <pc:sldMkLst>
          <pc:docMk/>
          <pc:sldMk cId="0" sldId="272"/>
        </pc:sldMkLst>
      </pc:sldChg>
      <pc:sldChg chg="del">
        <pc:chgData name="michelle tuttle" userId="00377370e18418d9" providerId="LiveId" clId="{99150163-9E67-4DD5-9605-33DA766AC3CB}" dt="2026-01-27T20:39:06.980" v="475" actId="47"/>
        <pc:sldMkLst>
          <pc:docMk/>
          <pc:sldMk cId="0" sldId="273"/>
        </pc:sldMkLst>
      </pc:sldChg>
      <pc:sldChg chg="del">
        <pc:chgData name="michelle tuttle" userId="00377370e18418d9" providerId="LiveId" clId="{99150163-9E67-4DD5-9605-33DA766AC3CB}" dt="2026-01-27T20:39:10.348" v="476" actId="47"/>
        <pc:sldMkLst>
          <pc:docMk/>
          <pc:sldMk cId="0" sldId="274"/>
        </pc:sldMkLst>
      </pc:sldChg>
      <pc:sldChg chg="del">
        <pc:chgData name="michelle tuttle" userId="00377370e18418d9" providerId="LiveId" clId="{99150163-9E67-4DD5-9605-33DA766AC3CB}" dt="2026-01-27T20:39:32.050" v="477" actId="47"/>
        <pc:sldMkLst>
          <pc:docMk/>
          <pc:sldMk cId="0" sldId="275"/>
        </pc:sldMkLst>
      </pc:sldChg>
      <pc:sldChg chg="del">
        <pc:chgData name="michelle tuttle" userId="00377370e18418d9" providerId="LiveId" clId="{99150163-9E67-4DD5-9605-33DA766AC3CB}" dt="2026-01-27T20:51:50.341" v="572" actId="47"/>
        <pc:sldMkLst>
          <pc:docMk/>
          <pc:sldMk cId="0" sldId="276"/>
        </pc:sldMkLst>
      </pc:sldChg>
      <pc:sldChg chg="del">
        <pc:chgData name="michelle tuttle" userId="00377370e18418d9" providerId="LiveId" clId="{99150163-9E67-4DD5-9605-33DA766AC3CB}" dt="2026-01-27T20:52:00.049" v="573" actId="47"/>
        <pc:sldMkLst>
          <pc:docMk/>
          <pc:sldMk cId="0" sldId="277"/>
        </pc:sldMkLst>
      </pc:sldChg>
      <pc:sldChg chg="del">
        <pc:chgData name="michelle tuttle" userId="00377370e18418d9" providerId="LiveId" clId="{99150163-9E67-4DD5-9605-33DA766AC3CB}" dt="2026-01-27T20:52:58.435" v="580" actId="47"/>
        <pc:sldMkLst>
          <pc:docMk/>
          <pc:sldMk cId="0" sldId="278"/>
        </pc:sldMkLst>
      </pc:sldChg>
      <pc:sldChg chg="del">
        <pc:chgData name="michelle tuttle" userId="00377370e18418d9" providerId="LiveId" clId="{99150163-9E67-4DD5-9605-33DA766AC3CB}" dt="2026-01-27T20:53:59.684" v="586" actId="47"/>
        <pc:sldMkLst>
          <pc:docMk/>
          <pc:sldMk cId="0" sldId="279"/>
        </pc:sldMkLst>
      </pc:sldChg>
      <pc:sldChg chg="del">
        <pc:chgData name="michelle tuttle" userId="00377370e18418d9" providerId="LiveId" clId="{99150163-9E67-4DD5-9605-33DA766AC3CB}" dt="2026-01-27T20:54:02.085" v="587" actId="47"/>
        <pc:sldMkLst>
          <pc:docMk/>
          <pc:sldMk cId="0" sldId="280"/>
        </pc:sldMkLst>
      </pc:sldChg>
      <pc:sldChg chg="del">
        <pc:chgData name="michelle tuttle" userId="00377370e18418d9" providerId="LiveId" clId="{99150163-9E67-4DD5-9605-33DA766AC3CB}" dt="2026-01-27T20:54:03.409" v="588" actId="47"/>
        <pc:sldMkLst>
          <pc:docMk/>
          <pc:sldMk cId="0" sldId="281"/>
        </pc:sldMkLst>
      </pc:sldChg>
      <pc:sldChg chg="del">
        <pc:chgData name="michelle tuttle" userId="00377370e18418d9" providerId="LiveId" clId="{99150163-9E67-4DD5-9605-33DA766AC3CB}" dt="2026-01-27T20:54:04.473" v="589" actId="47"/>
        <pc:sldMkLst>
          <pc:docMk/>
          <pc:sldMk cId="0" sldId="282"/>
        </pc:sldMkLst>
      </pc:sldChg>
      <pc:sldChg chg="delSp mod">
        <pc:chgData name="michelle tuttle" userId="00377370e18418d9" providerId="LiveId" clId="{99150163-9E67-4DD5-9605-33DA766AC3CB}" dt="2026-01-27T21:03:04.192" v="613" actId="478"/>
        <pc:sldMkLst>
          <pc:docMk/>
          <pc:sldMk cId="0" sldId="283"/>
        </pc:sldMkLst>
        <pc:spChg chg="del">
          <ac:chgData name="michelle tuttle" userId="00377370e18418d9" providerId="LiveId" clId="{99150163-9E67-4DD5-9605-33DA766AC3CB}" dt="2026-01-27T21:03:04.192" v="613" actId="478"/>
          <ac:spMkLst>
            <pc:docMk/>
            <pc:sldMk cId="0" sldId="283"/>
            <ac:spMk id="2" creationId="{ED6B9DAA-B73F-6253-B448-A6978621D283}"/>
          </ac:spMkLst>
        </pc:spChg>
      </pc:sldChg>
      <pc:sldChg chg="delSp mod">
        <pc:chgData name="michelle tuttle" userId="00377370e18418d9" providerId="LiveId" clId="{99150163-9E67-4DD5-9605-33DA766AC3CB}" dt="2026-01-27T21:02:50.839" v="612" actId="478"/>
        <pc:sldMkLst>
          <pc:docMk/>
          <pc:sldMk cId="0" sldId="284"/>
        </pc:sldMkLst>
        <pc:spChg chg="del">
          <ac:chgData name="michelle tuttle" userId="00377370e18418d9" providerId="LiveId" clId="{99150163-9E67-4DD5-9605-33DA766AC3CB}" dt="2026-01-27T21:02:50.839" v="612" actId="478"/>
          <ac:spMkLst>
            <pc:docMk/>
            <pc:sldMk cId="0" sldId="284"/>
            <ac:spMk id="2" creationId="{7A5295BB-2759-F064-1777-A025C7B7150B}"/>
          </ac:spMkLst>
        </pc:spChg>
      </pc:sldChg>
      <pc:sldChg chg="delSp mod ord">
        <pc:chgData name="michelle tuttle" userId="00377370e18418d9" providerId="LiveId" clId="{99150163-9E67-4DD5-9605-33DA766AC3CB}" dt="2026-01-27T22:55:00.808" v="933" actId="478"/>
        <pc:sldMkLst>
          <pc:docMk/>
          <pc:sldMk cId="0" sldId="285"/>
        </pc:sldMkLst>
        <pc:spChg chg="del">
          <ac:chgData name="michelle tuttle" userId="00377370e18418d9" providerId="LiveId" clId="{99150163-9E67-4DD5-9605-33DA766AC3CB}" dt="2026-01-27T22:55:00.808" v="933" actId="478"/>
          <ac:spMkLst>
            <pc:docMk/>
            <pc:sldMk cId="0" sldId="285"/>
            <ac:spMk id="2" creationId="{B87B6537-C3D9-B561-1338-81EEED99CA97}"/>
          </ac:spMkLst>
        </pc:spChg>
      </pc:sldChg>
      <pc:sldChg chg="delSp mod ord">
        <pc:chgData name="michelle tuttle" userId="00377370e18418d9" providerId="LiveId" clId="{99150163-9E67-4DD5-9605-33DA766AC3CB}" dt="2026-01-27T22:55:08.686" v="934" actId="478"/>
        <pc:sldMkLst>
          <pc:docMk/>
          <pc:sldMk cId="0" sldId="286"/>
        </pc:sldMkLst>
        <pc:spChg chg="del">
          <ac:chgData name="michelle tuttle" userId="00377370e18418d9" providerId="LiveId" clId="{99150163-9E67-4DD5-9605-33DA766AC3CB}" dt="2026-01-27T22:55:08.686" v="934" actId="478"/>
          <ac:spMkLst>
            <pc:docMk/>
            <pc:sldMk cId="0" sldId="286"/>
            <ac:spMk id="2" creationId="{64CC9ADD-6291-E080-AFAD-BC30823E29BB}"/>
          </ac:spMkLst>
        </pc:spChg>
      </pc:sldChg>
      <pc:sldChg chg="delSp mod ord">
        <pc:chgData name="michelle tuttle" userId="00377370e18418d9" providerId="LiveId" clId="{99150163-9E67-4DD5-9605-33DA766AC3CB}" dt="2026-01-27T20:59:45.715" v="603" actId="478"/>
        <pc:sldMkLst>
          <pc:docMk/>
          <pc:sldMk cId="0" sldId="287"/>
        </pc:sldMkLst>
        <pc:spChg chg="del">
          <ac:chgData name="michelle tuttle" userId="00377370e18418d9" providerId="LiveId" clId="{99150163-9E67-4DD5-9605-33DA766AC3CB}" dt="2026-01-27T20:59:45.715" v="603" actId="478"/>
          <ac:spMkLst>
            <pc:docMk/>
            <pc:sldMk cId="0" sldId="287"/>
            <ac:spMk id="2" creationId="{A18A0560-F857-8487-9181-D38477554053}"/>
          </ac:spMkLst>
        </pc:spChg>
      </pc:sldChg>
      <pc:sldChg chg="delSp mod ord">
        <pc:chgData name="michelle tuttle" userId="00377370e18418d9" providerId="LiveId" clId="{99150163-9E67-4DD5-9605-33DA766AC3CB}" dt="2026-01-27T22:55:20.433" v="935" actId="478"/>
        <pc:sldMkLst>
          <pc:docMk/>
          <pc:sldMk cId="0" sldId="288"/>
        </pc:sldMkLst>
        <pc:spChg chg="del">
          <ac:chgData name="michelle tuttle" userId="00377370e18418d9" providerId="LiveId" clId="{99150163-9E67-4DD5-9605-33DA766AC3CB}" dt="2026-01-27T22:55:20.433" v="935" actId="478"/>
          <ac:spMkLst>
            <pc:docMk/>
            <pc:sldMk cId="0" sldId="288"/>
            <ac:spMk id="2" creationId="{51826F77-6E47-6B3A-E6A6-B6779C179037}"/>
          </ac:spMkLst>
        </pc:spChg>
      </pc:sldChg>
      <pc:sldChg chg="delSp mod ord">
        <pc:chgData name="michelle tuttle" userId="00377370e18418d9" providerId="LiveId" clId="{99150163-9E67-4DD5-9605-33DA766AC3CB}" dt="2026-01-27T22:55:33.460" v="936" actId="478"/>
        <pc:sldMkLst>
          <pc:docMk/>
          <pc:sldMk cId="0" sldId="289"/>
        </pc:sldMkLst>
        <pc:spChg chg="del">
          <ac:chgData name="michelle tuttle" userId="00377370e18418d9" providerId="LiveId" clId="{99150163-9E67-4DD5-9605-33DA766AC3CB}" dt="2026-01-27T22:55:33.460" v="936" actId="478"/>
          <ac:spMkLst>
            <pc:docMk/>
            <pc:sldMk cId="0" sldId="289"/>
            <ac:spMk id="2" creationId="{7073BE6C-2F3C-8482-0BCE-5E4526375BBF}"/>
          </ac:spMkLst>
        </pc:spChg>
      </pc:sldChg>
      <pc:sldChg chg="del">
        <pc:chgData name="michelle tuttle" userId="00377370e18418d9" providerId="LiveId" clId="{99150163-9E67-4DD5-9605-33DA766AC3CB}" dt="2026-01-27T20:56:46.354" v="596" actId="47"/>
        <pc:sldMkLst>
          <pc:docMk/>
          <pc:sldMk cId="0" sldId="290"/>
        </pc:sldMkLst>
      </pc:sldChg>
      <pc:sldChg chg="del">
        <pc:chgData name="michelle tuttle" userId="00377370e18418d9" providerId="LiveId" clId="{99150163-9E67-4DD5-9605-33DA766AC3CB}" dt="2026-01-27T20:56:49.639" v="597" actId="47"/>
        <pc:sldMkLst>
          <pc:docMk/>
          <pc:sldMk cId="0" sldId="291"/>
        </pc:sldMkLst>
      </pc:sldChg>
      <pc:sldChg chg="delSp mod ord">
        <pc:chgData name="michelle tuttle" userId="00377370e18418d9" providerId="LiveId" clId="{99150163-9E67-4DD5-9605-33DA766AC3CB}" dt="2026-01-27T21:02:36.088" v="611"/>
        <pc:sldMkLst>
          <pc:docMk/>
          <pc:sldMk cId="0" sldId="292"/>
        </pc:sldMkLst>
        <pc:spChg chg="del">
          <ac:chgData name="michelle tuttle" userId="00377370e18418d9" providerId="LiveId" clId="{99150163-9E67-4DD5-9605-33DA766AC3CB}" dt="2026-01-27T20:57:18.135" v="600" actId="478"/>
          <ac:spMkLst>
            <pc:docMk/>
            <pc:sldMk cId="0" sldId="292"/>
            <ac:spMk id="2" creationId="{03920A3B-F731-088F-F025-9F688E331E7B}"/>
          </ac:spMkLst>
        </pc:spChg>
      </pc:sldChg>
      <pc:sldChg chg="delSp modSp mod">
        <pc:chgData name="michelle tuttle" userId="00377370e18418d9" providerId="LiveId" clId="{99150163-9E67-4DD5-9605-33DA766AC3CB}" dt="2026-01-27T20:57:06.083" v="599" actId="478"/>
        <pc:sldMkLst>
          <pc:docMk/>
          <pc:sldMk cId="0" sldId="293"/>
        </pc:sldMkLst>
        <pc:spChg chg="del mod">
          <ac:chgData name="michelle tuttle" userId="00377370e18418d9" providerId="LiveId" clId="{99150163-9E67-4DD5-9605-33DA766AC3CB}" dt="2026-01-27T20:57:06.083" v="599" actId="478"/>
          <ac:spMkLst>
            <pc:docMk/>
            <pc:sldMk cId="0" sldId="293"/>
            <ac:spMk id="2" creationId="{EFA31D3F-DCBB-CFBD-017B-6DE0316D93F1}"/>
          </ac:spMkLst>
        </pc:spChg>
      </pc:sldChg>
      <pc:sldChg chg="addSp new del mod">
        <pc:chgData name="michelle tuttle" userId="00377370e18418d9" providerId="LiveId" clId="{99150163-9E67-4DD5-9605-33DA766AC3CB}" dt="2026-01-27T19:44:59.199" v="125" actId="47"/>
        <pc:sldMkLst>
          <pc:docMk/>
          <pc:sldMk cId="899103120" sldId="294"/>
        </pc:sldMkLst>
        <pc:spChg chg="add">
          <ac:chgData name="michelle tuttle" userId="00377370e18418d9" providerId="LiveId" clId="{99150163-9E67-4DD5-9605-33DA766AC3CB}" dt="2026-01-27T19:38:54.992" v="42" actId="22"/>
          <ac:spMkLst>
            <pc:docMk/>
            <pc:sldMk cId="899103120" sldId="294"/>
            <ac:spMk id="5" creationId="{6414CA43-DC2F-8FAF-794E-528A8CCD2916}"/>
          </ac:spMkLst>
        </pc:spChg>
      </pc:sldChg>
      <pc:sldChg chg="delSp modSp add del mod delAnim modAnim">
        <pc:chgData name="michelle tuttle" userId="00377370e18418d9" providerId="LiveId" clId="{99150163-9E67-4DD5-9605-33DA766AC3CB}" dt="2026-01-27T19:59:47.694" v="230" actId="2696"/>
        <pc:sldMkLst>
          <pc:docMk/>
          <pc:sldMk cId="2043280332" sldId="294"/>
        </pc:sldMkLst>
        <pc:spChg chg="del mod">
          <ac:chgData name="michelle tuttle" userId="00377370e18418d9" providerId="LiveId" clId="{99150163-9E67-4DD5-9605-33DA766AC3CB}" dt="2026-01-27T19:59:40.616" v="229" actId="478"/>
          <ac:spMkLst>
            <pc:docMk/>
            <pc:sldMk cId="2043280332" sldId="294"/>
            <ac:spMk id="702" creationId="{F2848E58-657B-D2A4-3635-49CE2C90C530}"/>
          </ac:spMkLst>
        </pc:spChg>
        <pc:spChg chg="del mod">
          <ac:chgData name="michelle tuttle" userId="00377370e18418d9" providerId="LiveId" clId="{99150163-9E67-4DD5-9605-33DA766AC3CB}" dt="2026-01-27T19:59:27.586" v="227" actId="478"/>
          <ac:spMkLst>
            <pc:docMk/>
            <pc:sldMk cId="2043280332" sldId="294"/>
            <ac:spMk id="705" creationId="{B91F31E6-A5AA-E372-9D2D-61A8BEA9ADC1}"/>
          </ac:spMkLst>
        </pc:spChg>
        <pc:picChg chg="del">
          <ac:chgData name="michelle tuttle" userId="00377370e18418d9" providerId="LiveId" clId="{99150163-9E67-4DD5-9605-33DA766AC3CB}" dt="2026-01-27T19:59:19.136" v="225" actId="478"/>
          <ac:picMkLst>
            <pc:docMk/>
            <pc:sldMk cId="2043280332" sldId="294"/>
            <ac:picMk id="704" creationId="{32CE838B-DAEE-28C4-090E-53510D0463F9}"/>
          </ac:picMkLst>
        </pc:picChg>
      </pc:sldChg>
      <pc:sldChg chg="modSp new del">
        <pc:chgData name="michelle tuttle" userId="00377370e18418d9" providerId="LiveId" clId="{99150163-9E67-4DD5-9605-33DA766AC3CB}" dt="2026-01-27T20:05:26.854" v="252" actId="47"/>
        <pc:sldMkLst>
          <pc:docMk/>
          <pc:sldMk cId="3057592525" sldId="294"/>
        </pc:sldMkLst>
        <pc:spChg chg="mod">
          <ac:chgData name="michelle tuttle" userId="00377370e18418d9" providerId="LiveId" clId="{99150163-9E67-4DD5-9605-33DA766AC3CB}" dt="2026-01-27T20:00:02.062" v="232"/>
          <ac:spMkLst>
            <pc:docMk/>
            <pc:sldMk cId="3057592525" sldId="294"/>
            <ac:spMk id="2" creationId="{54178DDE-7F81-2A2A-0192-EAC05299BD66}"/>
          </ac:spMkLst>
        </pc:spChg>
      </pc:sldChg>
      <pc:sldChg chg="addSp modSp new mod">
        <pc:chgData name="michelle tuttle" userId="00377370e18418d9" providerId="LiveId" clId="{99150163-9E67-4DD5-9605-33DA766AC3CB}" dt="2026-01-27T20:05:12.591" v="251" actId="1076"/>
        <pc:sldMkLst>
          <pc:docMk/>
          <pc:sldMk cId="1848685417" sldId="295"/>
        </pc:sldMkLst>
        <pc:spChg chg="add mod">
          <ac:chgData name="michelle tuttle" userId="00377370e18418d9" providerId="LiveId" clId="{99150163-9E67-4DD5-9605-33DA766AC3CB}" dt="2026-01-27T20:05:12.591" v="251" actId="1076"/>
          <ac:spMkLst>
            <pc:docMk/>
            <pc:sldMk cId="1848685417" sldId="295"/>
            <ac:spMk id="3" creationId="{6D08089D-64C4-0A48-3C63-E1761DB7115B}"/>
          </ac:spMkLst>
        </pc:spChg>
        <pc:spChg chg="add mod">
          <ac:chgData name="michelle tuttle" userId="00377370e18418d9" providerId="LiveId" clId="{99150163-9E67-4DD5-9605-33DA766AC3CB}" dt="2026-01-27T20:04:59.026" v="249" actId="1076"/>
          <ac:spMkLst>
            <pc:docMk/>
            <pc:sldMk cId="1848685417" sldId="295"/>
            <ac:spMk id="5" creationId="{A61C0F97-C235-12A9-5673-E6EF9DA50700}"/>
          </ac:spMkLst>
        </pc:spChg>
        <pc:picChg chg="add mod">
          <ac:chgData name="michelle tuttle" userId="00377370e18418d9" providerId="LiveId" clId="{99150163-9E67-4DD5-9605-33DA766AC3CB}" dt="2026-01-27T20:05:06.062" v="250" actId="1076"/>
          <ac:picMkLst>
            <pc:docMk/>
            <pc:sldMk cId="1848685417" sldId="295"/>
            <ac:picMk id="1026" creationId="{B8970F72-83D8-10C9-239B-DF2F213F4CBF}"/>
          </ac:picMkLst>
        </pc:picChg>
      </pc:sldChg>
      <pc:sldChg chg="addSp delSp modSp new mod">
        <pc:chgData name="michelle tuttle" userId="00377370e18418d9" providerId="LiveId" clId="{99150163-9E67-4DD5-9605-33DA766AC3CB}" dt="2026-01-27T20:11:22.703" v="345" actId="27636"/>
        <pc:sldMkLst>
          <pc:docMk/>
          <pc:sldMk cId="1777950636" sldId="296"/>
        </pc:sldMkLst>
        <pc:spChg chg="del mod">
          <ac:chgData name="michelle tuttle" userId="00377370e18418d9" providerId="LiveId" clId="{99150163-9E67-4DD5-9605-33DA766AC3CB}" dt="2026-01-27T20:09:51.227" v="279" actId="21"/>
          <ac:spMkLst>
            <pc:docMk/>
            <pc:sldMk cId="1777950636" sldId="296"/>
            <ac:spMk id="2" creationId="{FCEF947D-78CB-B4BF-8476-C6D459B6DD99}"/>
          </ac:spMkLst>
        </pc:spChg>
        <pc:spChg chg="mod">
          <ac:chgData name="michelle tuttle" userId="00377370e18418d9" providerId="LiveId" clId="{99150163-9E67-4DD5-9605-33DA766AC3CB}" dt="2026-01-27T20:08:26.258" v="269" actId="14100"/>
          <ac:spMkLst>
            <pc:docMk/>
            <pc:sldMk cId="1777950636" sldId="296"/>
            <ac:spMk id="3" creationId="{6A5F3781-1727-D037-4FB3-69F204557C48}"/>
          </ac:spMkLst>
        </pc:spChg>
        <pc:spChg chg="add mod">
          <ac:chgData name="michelle tuttle" userId="00377370e18418d9" providerId="LiveId" clId="{99150163-9E67-4DD5-9605-33DA766AC3CB}" dt="2026-01-27T20:11:22.703" v="345" actId="27636"/>
          <ac:spMkLst>
            <pc:docMk/>
            <pc:sldMk cId="1777950636" sldId="296"/>
            <ac:spMk id="4" creationId="{F6B2DDBD-0B6B-FC31-A690-5F4D55420CC7}"/>
          </ac:spMkLst>
        </pc:spChg>
        <pc:spChg chg="add mod">
          <ac:chgData name="michelle tuttle" userId="00377370e18418d9" providerId="LiveId" clId="{99150163-9E67-4DD5-9605-33DA766AC3CB}" dt="2026-01-27T20:10:34.322" v="285" actId="1076"/>
          <ac:spMkLst>
            <pc:docMk/>
            <pc:sldMk cId="1777950636" sldId="296"/>
            <ac:spMk id="5" creationId="{73458C55-418D-98E5-DA3A-C96BDF682B4E}"/>
          </ac:spMkLst>
        </pc:spChg>
        <pc:picChg chg="add mod">
          <ac:chgData name="michelle tuttle" userId="00377370e18418d9" providerId="LiveId" clId="{99150163-9E67-4DD5-9605-33DA766AC3CB}" dt="2026-01-27T20:10:34.322" v="285" actId="1076"/>
          <ac:picMkLst>
            <pc:docMk/>
            <pc:sldMk cId="1777950636" sldId="296"/>
            <ac:picMk id="6" creationId="{32C98352-EAFD-CBFC-687F-7E3B9BCA9E7C}"/>
          </ac:picMkLst>
        </pc:picChg>
        <pc:picChg chg="add del mod">
          <ac:chgData name="michelle tuttle" userId="00377370e18418d9" providerId="LiveId" clId="{99150163-9E67-4DD5-9605-33DA766AC3CB}" dt="2026-01-27T20:09:51.227" v="279" actId="21"/>
          <ac:picMkLst>
            <pc:docMk/>
            <pc:sldMk cId="1777950636" sldId="296"/>
            <ac:picMk id="2050" creationId="{6B2FD463-FA22-6A09-A9FE-A755AE27F8A6}"/>
          </ac:picMkLst>
        </pc:picChg>
      </pc:sldChg>
      <pc:sldChg chg="add del">
        <pc:chgData name="michelle tuttle" userId="00377370e18418d9" providerId="LiveId" clId="{99150163-9E67-4DD5-9605-33DA766AC3CB}" dt="2026-01-27T20:21:35.176" v="355" actId="47"/>
        <pc:sldMkLst>
          <pc:docMk/>
          <pc:sldMk cId="2181826018" sldId="297"/>
        </pc:sldMkLst>
      </pc:sldChg>
      <pc:sldChg chg="addSp delSp modSp new del mod">
        <pc:chgData name="michelle tuttle" userId="00377370e18418d9" providerId="LiveId" clId="{99150163-9E67-4DD5-9605-33DA766AC3CB}" dt="2026-01-27T20:20:23.074" v="351" actId="47"/>
        <pc:sldMkLst>
          <pc:docMk/>
          <pc:sldMk cId="3111255745" sldId="297"/>
        </pc:sldMkLst>
        <pc:spChg chg="mod">
          <ac:chgData name="michelle tuttle" userId="00377370e18418d9" providerId="LiveId" clId="{99150163-9E67-4DD5-9605-33DA766AC3CB}" dt="2026-01-27T20:13:51.894" v="350"/>
          <ac:spMkLst>
            <pc:docMk/>
            <pc:sldMk cId="3111255745" sldId="297"/>
            <ac:spMk id="2" creationId="{CC81C7BD-1100-7605-56E9-8DA09A4DDF67}"/>
          </ac:spMkLst>
        </pc:spChg>
        <pc:spChg chg="del">
          <ac:chgData name="michelle tuttle" userId="00377370e18418d9" providerId="LiveId" clId="{99150163-9E67-4DD5-9605-33DA766AC3CB}" dt="2026-01-27T20:13:46.564" v="349" actId="478"/>
          <ac:spMkLst>
            <pc:docMk/>
            <pc:sldMk cId="3111255745" sldId="297"/>
            <ac:spMk id="3" creationId="{BC702750-874A-8E23-2A4B-6D558A9F327C}"/>
          </ac:spMkLst>
        </pc:spChg>
        <pc:spChg chg="add del">
          <ac:chgData name="michelle tuttle" userId="00377370e18418d9" providerId="LiveId" clId="{99150163-9E67-4DD5-9605-33DA766AC3CB}" dt="2026-01-27T20:13:39.511" v="348" actId="22"/>
          <ac:spMkLst>
            <pc:docMk/>
            <pc:sldMk cId="3111255745" sldId="297"/>
            <ac:spMk id="5" creationId="{69916AF6-587B-5F54-F609-9ECAF165B3B0}"/>
          </ac:spMkLst>
        </pc:spChg>
      </pc:sldChg>
      <pc:sldChg chg="add del">
        <pc:chgData name="michelle tuttle" userId="00377370e18418d9" providerId="LiveId" clId="{99150163-9E67-4DD5-9605-33DA766AC3CB}" dt="2026-01-27T20:21:02.050" v="353" actId="47"/>
        <pc:sldMkLst>
          <pc:docMk/>
          <pc:sldMk cId="3399309414" sldId="297"/>
        </pc:sldMkLst>
      </pc:sldChg>
      <pc:sldChg chg="add">
        <pc:chgData name="michelle tuttle" userId="00377370e18418d9" providerId="LiveId" clId="{99150163-9E67-4DD5-9605-33DA766AC3CB}" dt="2026-01-27T20:21:50.081" v="356"/>
        <pc:sldMkLst>
          <pc:docMk/>
          <pc:sldMk cId="3555107258" sldId="297"/>
        </pc:sldMkLst>
      </pc:sldChg>
      <pc:sldChg chg="add del">
        <pc:chgData name="michelle tuttle" userId="00377370e18418d9" providerId="LiveId" clId="{99150163-9E67-4DD5-9605-33DA766AC3CB}" dt="2026-01-27T20:21:54.136" v="358" actId="47"/>
        <pc:sldMkLst>
          <pc:docMk/>
          <pc:sldMk cId="855058929" sldId="298"/>
        </pc:sldMkLst>
      </pc:sldChg>
      <pc:sldChg chg="add">
        <pc:chgData name="michelle tuttle" userId="00377370e18418d9" providerId="LiveId" clId="{99150163-9E67-4DD5-9605-33DA766AC3CB}" dt="2026-01-27T20:21:59.713" v="359"/>
        <pc:sldMkLst>
          <pc:docMk/>
          <pc:sldMk cId="3707972710" sldId="298"/>
        </pc:sldMkLst>
      </pc:sldChg>
      <pc:sldChg chg="add">
        <pc:chgData name="michelle tuttle" userId="00377370e18418d9" providerId="LiveId" clId="{99150163-9E67-4DD5-9605-33DA766AC3CB}" dt="2026-01-27T20:22:02.035" v="360"/>
        <pc:sldMkLst>
          <pc:docMk/>
          <pc:sldMk cId="849292511" sldId="299"/>
        </pc:sldMkLst>
      </pc:sldChg>
      <pc:sldChg chg="add">
        <pc:chgData name="michelle tuttle" userId="00377370e18418d9" providerId="LiveId" clId="{99150163-9E67-4DD5-9605-33DA766AC3CB}" dt="2026-01-27T20:22:04.439" v="361"/>
        <pc:sldMkLst>
          <pc:docMk/>
          <pc:sldMk cId="234728104" sldId="300"/>
        </pc:sldMkLst>
      </pc:sldChg>
      <pc:sldChg chg="add">
        <pc:chgData name="michelle tuttle" userId="00377370e18418d9" providerId="LiveId" clId="{99150163-9E67-4DD5-9605-33DA766AC3CB}" dt="2026-01-27T20:22:13.454" v="362"/>
        <pc:sldMkLst>
          <pc:docMk/>
          <pc:sldMk cId="2316500917" sldId="301"/>
        </pc:sldMkLst>
      </pc:sldChg>
      <pc:sldChg chg="add">
        <pc:chgData name="michelle tuttle" userId="00377370e18418d9" providerId="LiveId" clId="{99150163-9E67-4DD5-9605-33DA766AC3CB}" dt="2026-01-27T20:22:22.245" v="363"/>
        <pc:sldMkLst>
          <pc:docMk/>
          <pc:sldMk cId="118628378" sldId="302"/>
        </pc:sldMkLst>
      </pc:sldChg>
      <pc:sldChg chg="add">
        <pc:chgData name="michelle tuttle" userId="00377370e18418d9" providerId="LiveId" clId="{99150163-9E67-4DD5-9605-33DA766AC3CB}" dt="2026-01-27T20:22:27.168" v="364"/>
        <pc:sldMkLst>
          <pc:docMk/>
          <pc:sldMk cId="3912926650" sldId="303"/>
        </pc:sldMkLst>
      </pc:sldChg>
      <pc:sldChg chg="add del">
        <pc:chgData name="michelle tuttle" userId="00377370e18418d9" providerId="LiveId" clId="{99150163-9E67-4DD5-9605-33DA766AC3CB}" dt="2026-01-27T20:23:17.242" v="366" actId="47"/>
        <pc:sldMkLst>
          <pc:docMk/>
          <pc:sldMk cId="365572213" sldId="304"/>
        </pc:sldMkLst>
      </pc:sldChg>
      <pc:sldChg chg="add">
        <pc:chgData name="michelle tuttle" userId="00377370e18418d9" providerId="LiveId" clId="{99150163-9E67-4DD5-9605-33DA766AC3CB}" dt="2026-01-27T20:23:35.760" v="367"/>
        <pc:sldMkLst>
          <pc:docMk/>
          <pc:sldMk cId="2952768786" sldId="304"/>
        </pc:sldMkLst>
      </pc:sldChg>
      <pc:sldChg chg="add">
        <pc:chgData name="michelle tuttle" userId="00377370e18418d9" providerId="LiveId" clId="{99150163-9E67-4DD5-9605-33DA766AC3CB}" dt="2026-01-27T20:23:37.633" v="368"/>
        <pc:sldMkLst>
          <pc:docMk/>
          <pc:sldMk cId="656026269" sldId="305"/>
        </pc:sldMkLst>
      </pc:sldChg>
      <pc:sldChg chg="add del">
        <pc:chgData name="michelle tuttle" userId="00377370e18418d9" providerId="LiveId" clId="{99150163-9E67-4DD5-9605-33DA766AC3CB}" dt="2026-01-27T20:53:55.331" v="585" actId="47"/>
        <pc:sldMkLst>
          <pc:docMk/>
          <pc:sldMk cId="3654637207" sldId="306"/>
        </pc:sldMkLst>
      </pc:sldChg>
      <pc:sldChg chg="add del">
        <pc:chgData name="michelle tuttle" userId="00377370e18418d9" providerId="LiveId" clId="{99150163-9E67-4DD5-9605-33DA766AC3CB}" dt="2026-01-27T20:35:15.839" v="466" actId="47"/>
        <pc:sldMkLst>
          <pc:docMk/>
          <pc:sldMk cId="3710922792" sldId="306"/>
        </pc:sldMkLst>
      </pc:sldChg>
      <pc:sldChg chg="add">
        <pc:chgData name="michelle tuttle" userId="00377370e18418d9" providerId="LiveId" clId="{99150163-9E67-4DD5-9605-33DA766AC3CB}" dt="2026-01-27T20:23:43.977" v="370"/>
        <pc:sldMkLst>
          <pc:docMk/>
          <pc:sldMk cId="3392949806" sldId="307"/>
        </pc:sldMkLst>
      </pc:sldChg>
      <pc:sldChg chg="add del">
        <pc:chgData name="michelle tuttle" userId="00377370e18418d9" providerId="LiveId" clId="{99150163-9E67-4DD5-9605-33DA766AC3CB}" dt="2026-01-27T20:35:28.038" v="467" actId="47"/>
        <pc:sldMkLst>
          <pc:docMk/>
          <pc:sldMk cId="2210896896" sldId="308"/>
        </pc:sldMkLst>
      </pc:sldChg>
      <pc:sldChg chg="add">
        <pc:chgData name="michelle tuttle" userId="00377370e18418d9" providerId="LiveId" clId="{99150163-9E67-4DD5-9605-33DA766AC3CB}" dt="2026-01-27T20:23:51.563" v="372"/>
        <pc:sldMkLst>
          <pc:docMk/>
          <pc:sldMk cId="2088078875" sldId="309"/>
        </pc:sldMkLst>
      </pc:sldChg>
      <pc:sldChg chg="add del">
        <pc:chgData name="michelle tuttle" userId="00377370e18418d9" providerId="LiveId" clId="{99150163-9E67-4DD5-9605-33DA766AC3CB}" dt="2026-01-27T21:23:42.887" v="929" actId="47"/>
        <pc:sldMkLst>
          <pc:docMk/>
          <pc:sldMk cId="705310799" sldId="310"/>
        </pc:sldMkLst>
      </pc:sldChg>
      <pc:sldChg chg="add del">
        <pc:chgData name="michelle tuttle" userId="00377370e18418d9" providerId="LiveId" clId="{99150163-9E67-4DD5-9605-33DA766AC3CB}" dt="2026-01-27T20:34:20.071" v="465" actId="47"/>
        <pc:sldMkLst>
          <pc:docMk/>
          <pc:sldMk cId="994087684" sldId="310"/>
        </pc:sldMkLst>
      </pc:sldChg>
      <pc:sldChg chg="modSp add mod">
        <pc:chgData name="michelle tuttle" userId="00377370e18418d9" providerId="LiveId" clId="{99150163-9E67-4DD5-9605-33DA766AC3CB}" dt="2026-01-27T20:26:20.444" v="389" actId="6549"/>
        <pc:sldMkLst>
          <pc:docMk/>
          <pc:sldMk cId="3352250447" sldId="311"/>
        </pc:sldMkLst>
        <pc:spChg chg="mod">
          <ac:chgData name="michelle tuttle" userId="00377370e18418d9" providerId="LiveId" clId="{99150163-9E67-4DD5-9605-33DA766AC3CB}" dt="2026-01-27T20:26:20.444" v="389" actId="6549"/>
          <ac:spMkLst>
            <pc:docMk/>
            <pc:sldMk cId="3352250447" sldId="311"/>
            <ac:spMk id="269" creationId="{00000000-0000-0000-0000-000000000000}"/>
          </ac:spMkLst>
        </pc:spChg>
      </pc:sldChg>
      <pc:sldChg chg="add">
        <pc:chgData name="michelle tuttle" userId="00377370e18418d9" providerId="LiveId" clId="{99150163-9E67-4DD5-9605-33DA766AC3CB}" dt="2026-01-27T20:24:08.271" v="375"/>
        <pc:sldMkLst>
          <pc:docMk/>
          <pc:sldMk cId="3813029209" sldId="312"/>
        </pc:sldMkLst>
      </pc:sldChg>
      <pc:sldChg chg="add del">
        <pc:chgData name="michelle tuttle" userId="00377370e18418d9" providerId="LiveId" clId="{99150163-9E67-4DD5-9605-33DA766AC3CB}" dt="2026-01-27T21:21:28.008" v="920" actId="47"/>
        <pc:sldMkLst>
          <pc:docMk/>
          <pc:sldMk cId="2499696780" sldId="313"/>
        </pc:sldMkLst>
      </pc:sldChg>
      <pc:sldChg chg="modSp add mod">
        <pc:chgData name="michelle tuttle" userId="00377370e18418d9" providerId="LiveId" clId="{99150163-9E67-4DD5-9605-33DA766AC3CB}" dt="2026-01-27T21:09:26.736" v="629" actId="2"/>
        <pc:sldMkLst>
          <pc:docMk/>
          <pc:sldMk cId="2516943240" sldId="314"/>
        </pc:sldMkLst>
        <pc:spChg chg="mod">
          <ac:chgData name="michelle tuttle" userId="00377370e18418d9" providerId="LiveId" clId="{99150163-9E67-4DD5-9605-33DA766AC3CB}" dt="2026-01-27T21:09:26.736" v="629" actId="2"/>
          <ac:spMkLst>
            <pc:docMk/>
            <pc:sldMk cId="2516943240" sldId="314"/>
            <ac:spMk id="290" creationId="{00000000-0000-0000-0000-000000000000}"/>
          </ac:spMkLst>
        </pc:spChg>
      </pc:sldChg>
      <pc:sldChg chg="modSp add mod">
        <pc:chgData name="michelle tuttle" userId="00377370e18418d9" providerId="LiveId" clId="{99150163-9E67-4DD5-9605-33DA766AC3CB}" dt="2026-01-27T21:09:28.728" v="630" actId="2"/>
        <pc:sldMkLst>
          <pc:docMk/>
          <pc:sldMk cId="4115607528" sldId="315"/>
        </pc:sldMkLst>
        <pc:graphicFrameChg chg="modGraphic">
          <ac:chgData name="michelle tuttle" userId="00377370e18418d9" providerId="LiveId" clId="{99150163-9E67-4DD5-9605-33DA766AC3CB}" dt="2026-01-27T21:09:28.728" v="630" actId="2"/>
          <ac:graphicFrameMkLst>
            <pc:docMk/>
            <pc:sldMk cId="4115607528" sldId="315"/>
            <ac:graphicFrameMk id="297" creationId="{00000000-0000-0000-0000-000000000000}"/>
          </ac:graphicFrameMkLst>
        </pc:graphicFrameChg>
      </pc:sldChg>
      <pc:sldChg chg="add del">
        <pc:chgData name="michelle tuttle" userId="00377370e18418d9" providerId="LiveId" clId="{99150163-9E67-4DD5-9605-33DA766AC3CB}" dt="2026-01-27T20:35:51.602" v="468" actId="47"/>
        <pc:sldMkLst>
          <pc:docMk/>
          <pc:sldMk cId="1377123766" sldId="316"/>
        </pc:sldMkLst>
      </pc:sldChg>
      <pc:sldChg chg="add del">
        <pc:chgData name="michelle tuttle" userId="00377370e18418d9" providerId="LiveId" clId="{99150163-9E67-4DD5-9605-33DA766AC3CB}" dt="2026-01-27T20:26:09.863" v="388" actId="47"/>
        <pc:sldMkLst>
          <pc:docMk/>
          <pc:sldMk cId="2393260982" sldId="316"/>
        </pc:sldMkLst>
      </pc:sldChg>
      <pc:sldChg chg="add del">
        <pc:chgData name="michelle tuttle" userId="00377370e18418d9" providerId="LiveId" clId="{99150163-9E67-4DD5-9605-33DA766AC3CB}" dt="2026-01-27T20:34:08.055" v="464" actId="47"/>
        <pc:sldMkLst>
          <pc:docMk/>
          <pc:sldMk cId="1533074608" sldId="317"/>
        </pc:sldMkLst>
      </pc:sldChg>
      <pc:sldChg chg="add del ord modNotes">
        <pc:chgData name="michelle tuttle" userId="00377370e18418d9" providerId="LiveId" clId="{99150163-9E67-4DD5-9605-33DA766AC3CB}" dt="2026-01-27T21:21:34.060" v="921" actId="47"/>
        <pc:sldMkLst>
          <pc:docMk/>
          <pc:sldMk cId="3567149006" sldId="318"/>
        </pc:sldMkLst>
      </pc:sldChg>
      <pc:sldChg chg="modSp add mod ord">
        <pc:chgData name="michelle tuttle" userId="00377370e18418d9" providerId="LiveId" clId="{99150163-9E67-4DD5-9605-33DA766AC3CB}" dt="2026-01-27T21:20:08.310" v="919"/>
        <pc:sldMkLst>
          <pc:docMk/>
          <pc:sldMk cId="1603389113" sldId="319"/>
        </pc:sldMkLst>
        <pc:spChg chg="mod">
          <ac:chgData name="michelle tuttle" userId="00377370e18418d9" providerId="LiveId" clId="{99150163-9E67-4DD5-9605-33DA766AC3CB}" dt="2026-01-27T20:33:55.537" v="463" actId="6549"/>
          <ac:spMkLst>
            <pc:docMk/>
            <pc:sldMk cId="1603389113" sldId="319"/>
            <ac:spMk id="317" creationId="{00000000-0000-0000-0000-000000000000}"/>
          </ac:spMkLst>
        </pc:spChg>
      </pc:sldChg>
      <pc:sldChg chg="add">
        <pc:chgData name="michelle tuttle" userId="00377370e18418d9" providerId="LiveId" clId="{99150163-9E67-4DD5-9605-33DA766AC3CB}" dt="2026-01-27T20:51:15.268" v="570"/>
        <pc:sldMkLst>
          <pc:docMk/>
          <pc:sldMk cId="34400913" sldId="320"/>
        </pc:sldMkLst>
      </pc:sldChg>
      <pc:sldChg chg="add">
        <pc:chgData name="michelle tuttle" userId="00377370e18418d9" providerId="LiveId" clId="{99150163-9E67-4DD5-9605-33DA766AC3CB}" dt="2026-01-27T20:51:22.807" v="571"/>
        <pc:sldMkLst>
          <pc:docMk/>
          <pc:sldMk cId="1671368618" sldId="321"/>
        </pc:sldMkLst>
      </pc:sldChg>
      <pc:sldChg chg="add del">
        <pc:chgData name="michelle tuttle" userId="00377370e18418d9" providerId="LiveId" clId="{99150163-9E67-4DD5-9605-33DA766AC3CB}" dt="2026-01-27T20:53:13.367" v="581" actId="47"/>
        <pc:sldMkLst>
          <pc:docMk/>
          <pc:sldMk cId="2178896280" sldId="322"/>
        </pc:sldMkLst>
      </pc:sldChg>
      <pc:sldChg chg="add del">
        <pc:chgData name="michelle tuttle" userId="00377370e18418d9" providerId="LiveId" clId="{99150163-9E67-4DD5-9605-33DA766AC3CB}" dt="2026-01-27T20:53:16.100" v="582" actId="47"/>
        <pc:sldMkLst>
          <pc:docMk/>
          <pc:sldMk cId="3750452617" sldId="323"/>
        </pc:sldMkLst>
      </pc:sldChg>
      <pc:sldChg chg="add del">
        <pc:chgData name="michelle tuttle" userId="00377370e18418d9" providerId="LiveId" clId="{99150163-9E67-4DD5-9605-33DA766AC3CB}" dt="2026-01-27T20:53:31.228" v="583" actId="47"/>
        <pc:sldMkLst>
          <pc:docMk/>
          <pc:sldMk cId="850357313" sldId="324"/>
        </pc:sldMkLst>
      </pc:sldChg>
      <pc:sldChg chg="add del">
        <pc:chgData name="michelle tuttle" userId="00377370e18418d9" providerId="LiveId" clId="{99150163-9E67-4DD5-9605-33DA766AC3CB}" dt="2026-01-27T20:53:36.218" v="584" actId="47"/>
        <pc:sldMkLst>
          <pc:docMk/>
          <pc:sldMk cId="2152681496" sldId="325"/>
        </pc:sldMkLst>
      </pc:sldChg>
      <pc:sldChg chg="add">
        <pc:chgData name="michelle tuttle" userId="00377370e18418d9" providerId="LiveId" clId="{99150163-9E67-4DD5-9605-33DA766AC3CB}" dt="2026-01-27T20:52:31.421" v="578"/>
        <pc:sldMkLst>
          <pc:docMk/>
          <pc:sldMk cId="829314112" sldId="326"/>
        </pc:sldMkLst>
      </pc:sldChg>
      <pc:sldChg chg="add del">
        <pc:chgData name="michelle tuttle" userId="00377370e18418d9" providerId="LiveId" clId="{99150163-9E67-4DD5-9605-33DA766AC3CB}" dt="2026-01-27T22:48:37.982" v="932" actId="47"/>
        <pc:sldMkLst>
          <pc:docMk/>
          <pc:sldMk cId="4098866058" sldId="327"/>
        </pc:sldMkLst>
      </pc:sldChg>
      <pc:sldChg chg="add del">
        <pc:chgData name="michelle tuttle" userId="00377370e18418d9" providerId="LiveId" clId="{99150163-9E67-4DD5-9605-33DA766AC3CB}" dt="2026-01-27T21:11:45.201" v="634" actId="47"/>
        <pc:sldMkLst>
          <pc:docMk/>
          <pc:sldMk cId="603583710" sldId="328"/>
        </pc:sldMkLst>
      </pc:sldChg>
      <pc:sldChg chg="add del">
        <pc:chgData name="michelle tuttle" userId="00377370e18418d9" providerId="LiveId" clId="{99150163-9E67-4DD5-9605-33DA766AC3CB}" dt="2026-01-27T21:24:28.256" v="931" actId="47"/>
        <pc:sldMkLst>
          <pc:docMk/>
          <pc:sldMk cId="2428900562" sldId="328"/>
        </pc:sldMkLst>
      </pc:sldChg>
      <pc:sldChg chg="add del">
        <pc:chgData name="michelle tuttle" userId="00377370e18418d9" providerId="LiveId" clId="{99150163-9E67-4DD5-9605-33DA766AC3CB}" dt="2026-01-27T21:23:33.114" v="927" actId="47"/>
        <pc:sldMkLst>
          <pc:docMk/>
          <pc:sldMk cId="2778281484" sldId="328"/>
        </pc:sldMkLst>
      </pc:sldChg>
      <pc:sldChg chg="add del ord modNotes">
        <pc:chgData name="michelle tuttle" userId="00377370e18418d9" providerId="LiveId" clId="{99150163-9E67-4DD5-9605-33DA766AC3CB}" dt="2026-01-27T21:18:46.126" v="915" actId="47"/>
        <pc:sldMkLst>
          <pc:docMk/>
          <pc:sldMk cId="2393027637" sldId="329"/>
        </pc:sldMkLst>
      </pc:sldChg>
      <pc:sldMasterChg chg="delSldLayout">
        <pc:chgData name="michelle tuttle" userId="00377370e18418d9" providerId="LiveId" clId="{99150163-9E67-4DD5-9605-33DA766AC3CB}" dt="2026-01-27T19:44:59.199" v="125" actId="47"/>
        <pc:sldMasterMkLst>
          <pc:docMk/>
          <pc:sldMasterMk cId="0" sldId="2147483650"/>
        </pc:sldMasterMkLst>
        <pc:sldLayoutChg chg="del">
          <pc:chgData name="michelle tuttle" userId="00377370e18418d9" providerId="LiveId" clId="{99150163-9E67-4DD5-9605-33DA766AC3CB}" dt="2026-01-27T19:44:59.199" v="125" actId="47"/>
          <pc:sldLayoutMkLst>
            <pc:docMk/>
            <pc:sldMasterMk cId="0" sldId="2147483650"/>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570" name="Google Shape;5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Cannot promise this training will be exhilarating and exciting, but I can promise that it is important.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I do want to say on the front end that there are a couple of different points within this training where I ask for some audience participation, the training does work a little better when the audience is engaged, if no one feels comfortable participating, that is fine, I am pretty well practiced at talking a lot.</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Also, we will have some time at the end of the training for questions and discussion, but do not feel like you need to hold questions or input until the end, if you have a question about material on the slide, please ask it! And I will do my best to address it. </a:t>
            </a:r>
            <a:endParaRPr dirty="0"/>
          </a:p>
          <a:p>
            <a:pPr marL="0" lvl="0" indent="0" algn="l" rtl="0">
              <a:lnSpc>
                <a:spcPct val="100000"/>
              </a:lnSpc>
              <a:spcBef>
                <a:spcPts val="0"/>
              </a:spcBef>
              <a:spcAft>
                <a:spcPts val="0"/>
              </a:spcAft>
              <a:buSzPts val="1400"/>
              <a:buNone/>
            </a:pPr>
            <a:endParaRPr dirty="0"/>
          </a:p>
        </p:txBody>
      </p:sp>
      <p:sp>
        <p:nvSpPr>
          <p:cNvPr id="571" name="Google Shape;5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97" name="Google Shape;197;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71380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06" name="Google Shape;20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413138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20" name="Google Shape;220;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85433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29" name="Google Shape;22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72397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37" name="Google Shape;23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62991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43" name="Google Shape;243;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57467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51" name="Google Shape;251;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65355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58" name="Google Shape;258;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23264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98992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72" name="Google Shape;27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27214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35" name="Google Shape;6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Now on to me, name is Addison Wolanin, I will be your trainer today.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I have worked for Anjolen for 4 years and work under the Policy, Risk, and Compliance Umbrella while also serving as one of the company’s educators.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While some larger organizations have dedicated trainers, Anjolen uses a hybrid approach and because I operate in the field of cybersecurity every day, we feel it gives me a unique perspective and up to date understanding of the current outlook of the cybersecurity realm.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I have a master’s degree from Utica College in Cybersecurity Policy and Risk.</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I have worked in a multitude of different verticals including the not-for-profit, government, and corporate banking sectors and combining that experience with my education has given me a diverse perspective on just how important cybersecurity regardless of industry.  </a:t>
            </a:r>
            <a:endParaRPr dirty="0"/>
          </a:p>
          <a:p>
            <a:pPr marL="0" lvl="0" indent="0" algn="l" rtl="0">
              <a:lnSpc>
                <a:spcPct val="100000"/>
              </a:lnSpc>
              <a:spcBef>
                <a:spcPts val="0"/>
              </a:spcBef>
              <a:spcAft>
                <a:spcPts val="0"/>
              </a:spcAft>
              <a:buSzPts val="1400"/>
              <a:buNone/>
            </a:pPr>
            <a:endParaRPr dirty="0"/>
          </a:p>
        </p:txBody>
      </p:sp>
      <p:sp>
        <p:nvSpPr>
          <p:cNvPr id="636" name="Google Shape;63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93475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94" name="Google Shape;294;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75064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3: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14" name="Google Shape;314;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42175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888" name="Google Shape;88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Ransomware is becoming one of the most widely used malware that is affecting more and more companies each year. This is because it is much harder to hold someone accountable for a ransomware attack when compared to other types of malware.</a:t>
            </a:r>
            <a:r>
              <a:rPr lang="en-US" sz="1800" dirty="0">
                <a:solidFill>
                  <a:srgbClr val="FF0000"/>
                </a:solidFill>
                <a:latin typeface="Times New Roman"/>
                <a:ea typeface="Times New Roman"/>
                <a:cs typeface="Times New Roman"/>
                <a:sym typeface="Times New Roman"/>
              </a:rPr>
              <a:t>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In recent years, ransomware has become kind of like its own sector of business. These malicious actors perpetrating these attacks want users to go to their onion sites and haggle with them. They feel justified doing this in a way, they think of themselves as good people bringing down huge corporations.</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Ransomware works by denying a user or organization access to files on their computer or network by encrypting them and requiring the organization to send a ransom payment to get them back.</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The ransom payment is normally requested in some form of cryptocurrency like bitcoin.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Ransomware is most commonly deployed using phishing emails just like other forms of malware.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In certain circumstances, like ransomware attacks, it is more important to get off the network then to power down your computer, preserving digital evidence is pivotal. </a:t>
            </a:r>
            <a:endParaRPr sz="1800" dirty="0">
              <a:latin typeface="Calibri"/>
              <a:ea typeface="Calibri"/>
              <a:cs typeface="Calibri"/>
              <a:sym typeface="Calibri"/>
            </a:endParaRPr>
          </a:p>
          <a:p>
            <a:pPr marL="342900" marR="0" lvl="0" indent="-342900" algn="l" rtl="0">
              <a:lnSpc>
                <a:spcPct val="107000"/>
              </a:lnSpc>
              <a:spcBef>
                <a:spcPts val="0"/>
              </a:spcBef>
              <a:spcAft>
                <a:spcPts val="800"/>
              </a:spcAft>
              <a:buSzPts val="1400"/>
              <a:buFont typeface="Noto Sans Symbols"/>
              <a:buChar char="∙"/>
            </a:pPr>
            <a:r>
              <a:rPr lang="en-US" sz="1800" dirty="0">
                <a:latin typeface="Times New Roman"/>
                <a:ea typeface="Times New Roman"/>
                <a:cs typeface="Times New Roman"/>
                <a:sym typeface="Times New Roman"/>
              </a:rPr>
              <a:t>If you suspect your computer or network is being targeted by ransomware, you and your organization should immediately contact a cybersecurity vendor or IT vendor. The next steps to handle this attack will be determined by them. </a:t>
            </a:r>
            <a:endParaRPr sz="1800" dirty="0">
              <a:latin typeface="Calibri"/>
              <a:ea typeface="Calibri"/>
              <a:cs typeface="Calibri"/>
              <a:sym typeface="Calibri"/>
            </a:endParaRPr>
          </a:p>
        </p:txBody>
      </p:sp>
      <p:sp>
        <p:nvSpPr>
          <p:cNvPr id="889" name="Google Shape;88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909" name="Google Shape;90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dirty="0">
                <a:latin typeface="Times New Roman"/>
                <a:ea typeface="Times New Roman"/>
                <a:cs typeface="Times New Roman"/>
                <a:sym typeface="Times New Roman"/>
              </a:rPr>
              <a:t>We are now going to go over a real life example of a ransomware attack, what it can look like and what exactly it will do to your organization.</a:t>
            </a: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10" name="Google Shape;91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899" name="Google Shape;8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A very recent example of a ransomware attack happened in September of 2023 and was done against MGM Grand.</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This attack was done by a hacking group that found the LinkedIn of one of the employees and used this to impersonate them then contacted the IT help desk.</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They were able to get this employees login information.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Affected systems handling resort services, dining, entertainment, pools, and spas.</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could not guarantee that personal information about tens of millions of customers, including driver’s licenses and Social Security numbers of loyalty rewards members, had not been compromised.</a:t>
            </a:r>
            <a:endParaRPr sz="1800" dirty="0">
              <a:latin typeface="Calibri"/>
              <a:ea typeface="Calibri"/>
              <a:cs typeface="Calibri"/>
              <a:sym typeface="Calibri"/>
            </a:endParaRPr>
          </a:p>
          <a:p>
            <a:pPr marL="342900" marR="0" lvl="0" indent="-342900" algn="l" rtl="0">
              <a:lnSpc>
                <a:spcPct val="107000"/>
              </a:lnSpc>
              <a:spcBef>
                <a:spcPts val="0"/>
              </a:spcBef>
              <a:spcAft>
                <a:spcPts val="800"/>
              </a:spcAft>
              <a:buSzPts val="1400"/>
              <a:buFont typeface="Noto Sans Symbols"/>
              <a:buChar char="∙"/>
            </a:pPr>
            <a:r>
              <a:rPr lang="en-US" sz="1800" dirty="0">
                <a:latin typeface="Times New Roman"/>
                <a:ea typeface="Times New Roman"/>
                <a:cs typeface="Times New Roman"/>
                <a:sym typeface="Times New Roman"/>
              </a:rPr>
              <a:t>This cyber attack caused over 80 million dollars in damages to MGM and lasted 10 days.</a:t>
            </a:r>
            <a:endParaRPr sz="1800" dirty="0">
              <a:latin typeface="Calibri"/>
              <a:ea typeface="Calibri"/>
              <a:cs typeface="Calibri"/>
              <a:sym typeface="Calibri"/>
            </a:endParaRPr>
          </a:p>
        </p:txBody>
      </p:sp>
      <p:sp>
        <p:nvSpPr>
          <p:cNvPr id="900" name="Google Shape;90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915" name="Google Shape;915;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This email is an example of a phishing email that can be used to deploy ransomware to your organization.</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As you can see, it has all the common identifying factors of a phishing email we went over.</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It has a general greeting</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A sense of urgency by saying you need to open and review this document within 24 hours or your Amazon account will be locked.</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And a suspicious attachment, which in this example is an excel document that has a suspicious sounding name. </a:t>
            </a:r>
            <a:endParaRPr sz="11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dirty="0"/>
          </a:p>
        </p:txBody>
      </p:sp>
      <p:sp>
        <p:nvSpPr>
          <p:cNvPr id="916" name="Google Shape;916;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921" name="Google Shape;921;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dirty="0">
                <a:latin typeface="Times New Roman"/>
                <a:ea typeface="Times New Roman"/>
                <a:cs typeface="Times New Roman"/>
                <a:sym typeface="Times New Roman"/>
              </a:rPr>
              <a:t>Once this excel document is open, you may see something like in this image. It is trying to get the user to enable the content which will then enable macros. These macros will then automatically run once you enable it which will then deploy some kind of malicious code to your computer. </a:t>
            </a: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22" name="Google Shape;922;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708" name="Google Shape;7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Malicious actors have many different tools they can use to exploit you and your organization.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One of these tools is called a credential harvester, which does exactly what the name suggests. It is a fake website that will coerce you into entering your login credentials which can be seen and stolen by the malicious actor.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Credential harvesters are usually included in a phishing email.</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Malware is also deployed via phishing email and can wreak havoc on an organization.</a:t>
            </a:r>
            <a:endParaRPr sz="1800" dirty="0">
              <a:latin typeface="Calibri"/>
              <a:ea typeface="Calibri"/>
              <a:cs typeface="Calibri"/>
              <a:sym typeface="Calibri"/>
            </a:endParaRPr>
          </a:p>
          <a:p>
            <a:pPr marL="342900" marR="0" lvl="0" indent="-342900" algn="l" rtl="0">
              <a:lnSpc>
                <a:spcPct val="107000"/>
              </a:lnSpc>
              <a:spcBef>
                <a:spcPts val="0"/>
              </a:spcBef>
              <a:spcAft>
                <a:spcPts val="800"/>
              </a:spcAft>
              <a:buSzPts val="1400"/>
              <a:buFont typeface="Noto Sans Symbols"/>
              <a:buChar char="∙"/>
            </a:pPr>
            <a:r>
              <a:rPr lang="en-US" sz="1800" dirty="0">
                <a:latin typeface="Times New Roman"/>
                <a:ea typeface="Times New Roman"/>
                <a:cs typeface="Times New Roman"/>
                <a:sym typeface="Times New Roman"/>
              </a:rPr>
              <a:t>Malware can affect an organization in many ways, like spying on user activity, exfiltrating data from the company, or launching other attacks such as ransomware. </a:t>
            </a:r>
            <a:endParaRPr sz="1800" dirty="0">
              <a:latin typeface="Calibri"/>
              <a:ea typeface="Calibri"/>
              <a:cs typeface="Calibri"/>
              <a:sym typeface="Calibri"/>
            </a:endParaRPr>
          </a:p>
        </p:txBody>
      </p:sp>
      <p:sp>
        <p:nvSpPr>
          <p:cNvPr id="709" name="Google Shape;7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Provided here is another email, can anyone determine if this is a phishing email?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a few factors here that show this is a phishing email. First the sender’s email address is not what you would expect from an email from Amazon. It is important to always check the senders address as most phishing emails will come from a suspicious address. Next, you will see that this email gives a time constraint, saying that if you do not act within 24 hours, your amazon account will be locked. This is commonly seen in phishing emails and is there to try and scare you into interacting with the email. Lastly, you will see this email has a suspicious attachment. You will want to make sure you only open attachments on emails that you are expecting or from a known email address. Lets click this attachment here and see what it brings up. Oh no, clicking this attachment seems to have installed a virus on my computer!</a:t>
            </a:r>
            <a:endParaRPr dirty="0"/>
          </a:p>
        </p:txBody>
      </p:sp>
      <p:sp>
        <p:nvSpPr>
          <p:cNvPr id="743" name="Google Shape;7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48" name="Google Shape;6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The purpose of this training is to enhance cyber security awareness</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We will be reviewing some important cyber security topics that people in all fields of work should be aware of.</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We will also go over some examples of phishing emails and learn how to identify them. These emails will include some of the most common ways in which malicious actors attempt to extort information from you.</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 will then show you a password cracking tool and how quickly a malicious actor is able to gain access to your accounts if you have a simple or compromised password.</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real life example of ransomware</a:t>
            </a:r>
            <a:endParaRPr dirty="0"/>
          </a:p>
        </p:txBody>
      </p:sp>
      <p:sp>
        <p:nvSpPr>
          <p:cNvPr id="649" name="Google Shape;6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a6a2ba110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756" name="Google Shape;756;g2a6a2ba110d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malicious actor who gained access to this organization created a mail rule in one of the employee’s inbox. This mail rule made it so anyone who responded to the phishing email they were sending from this address would go to a different folder they created instead of the main inbox. They did this to try and avoid detection by the actual owner of the email. </a:t>
            </a:r>
            <a:endParaRPr dirty="0"/>
          </a:p>
        </p:txBody>
      </p:sp>
      <p:sp>
        <p:nvSpPr>
          <p:cNvPr id="757" name="Google Shape;757;g2a6a2ba110d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4: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78" name="Google Shape;378;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2601575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85" name="Google Shape;385;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3714949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8: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404" name="Google Shape;404;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extLst>
      <p:ext uri="{BB962C8B-B14F-4D97-AF65-F5344CB8AC3E}">
        <p14:creationId xmlns:p14="http://schemas.microsoft.com/office/powerpoint/2010/main" val="3654017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867" name="Google Shape;8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Practicing good password hygiene will help to better protect your organization.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Length is extremely important for your password, it is better to prioritize this when creating your password over the complexity. A long password has more different combinations of characters which would make it much harder for a malicious actor to crack your password.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Alphanumeric swaps can be a great way to make your password more secure, this includes swapping letters like an I for a 1, or an O for a 0, symbols can also be used to replace letters such as swapping an A for the @ symbol or an S for a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You should never write down your passwords in any way, this can be easily obtained by prying eyes if you leave this written at your desk.</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Your password should never be reused for multiple accounts or applications, always try and make different secure passwords for all accounts.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If you have a hard time remembering all your passwords, you can use a password storage solution which requires you to only remember one passwords to have access to all your accounts. </a:t>
            </a:r>
            <a:endParaRPr sz="1800" dirty="0">
              <a:latin typeface="Calibri"/>
              <a:ea typeface="Calibri"/>
              <a:cs typeface="Calibri"/>
              <a:sym typeface="Calibri"/>
            </a:endParaRPr>
          </a:p>
          <a:p>
            <a:pPr marL="342900" marR="0" lvl="0" indent="-342900" algn="l" rtl="0">
              <a:lnSpc>
                <a:spcPct val="107000"/>
              </a:lnSpc>
              <a:spcBef>
                <a:spcPts val="0"/>
              </a:spcBef>
              <a:spcAft>
                <a:spcPts val="800"/>
              </a:spcAft>
              <a:buSzPts val="1400"/>
              <a:buFont typeface="Noto Sans Symbols"/>
              <a:buChar char="∙"/>
            </a:pPr>
            <a:r>
              <a:rPr lang="en-US" sz="1800" dirty="0">
                <a:latin typeface="Times New Roman"/>
                <a:ea typeface="Times New Roman"/>
                <a:cs typeface="Times New Roman"/>
                <a:sym typeface="Times New Roman"/>
              </a:rPr>
              <a:t>Multifactor authentication is one of the best ways to secure account, this involves using an external device or object to secure your account, such as requiring it to send a text to your phone to log in or use a FOB device to sign in. </a:t>
            </a:r>
            <a:endParaRPr sz="1800" dirty="0">
              <a:latin typeface="Calibri"/>
              <a:ea typeface="Calibri"/>
              <a:cs typeface="Calibri"/>
              <a:sym typeface="Calibri"/>
            </a:endParaRPr>
          </a:p>
        </p:txBody>
      </p:sp>
      <p:sp>
        <p:nvSpPr>
          <p:cNvPr id="868" name="Google Shape;8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77b02352dc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788" name="Google Shape;788;g277b02352dc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Your password is one of the first lines of defense against malicious actors, as such you should know how to create a strong secure password.</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It should never contain any personal information about you such as your name, address, or people you know. This information can easily be found on social media if a malicious actor was to do an open source intelligence investigation.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It should also not contain any simple or easily guessable words.</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Some examples of weak passwords are Password123, or Mark1997</a:t>
            </a:r>
            <a:endParaRPr sz="18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dirty="0"/>
          </a:p>
        </p:txBody>
      </p:sp>
      <p:sp>
        <p:nvSpPr>
          <p:cNvPr id="789" name="Google Shape;789;g277b02352dc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877" name="Google Shape;8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Multifactor authentication is another great way to thwart potential account compromises.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Some applications offer multifactor authentication, it just needs to be enabled, some require it.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Multifactor authentication includes three authentication factors, which are something you know, something you have, and something you are.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Something you know would be something such as a password or a PIN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Something you have is a token or a keycard or a pin that is supplied by your organization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Lastly, something you are includes your fingerprint or a retina scan. </a:t>
            </a:r>
            <a:endParaRPr sz="1800" dirty="0">
              <a:latin typeface="Calibri"/>
              <a:ea typeface="Calibri"/>
              <a:cs typeface="Calibri"/>
              <a:sym typeface="Calibri"/>
            </a:endParaRPr>
          </a:p>
          <a:p>
            <a:pPr marL="342900" marR="0" lvl="0" indent="-342900" algn="l" rtl="0">
              <a:lnSpc>
                <a:spcPct val="107000"/>
              </a:lnSpc>
              <a:spcBef>
                <a:spcPts val="0"/>
              </a:spcBef>
              <a:spcAft>
                <a:spcPts val="800"/>
              </a:spcAft>
              <a:buSzPts val="1400"/>
              <a:buFont typeface="Noto Sans Symbols"/>
              <a:buChar char="∙"/>
            </a:pPr>
            <a:r>
              <a:rPr lang="en-US" sz="1800" dirty="0">
                <a:latin typeface="Times New Roman"/>
                <a:ea typeface="Times New Roman"/>
                <a:cs typeface="Times New Roman"/>
                <a:sym typeface="Times New Roman"/>
              </a:rPr>
              <a:t>Combining authentication factors ensures that if someone has access to your password, they still will not be able to get into your account. </a:t>
            </a:r>
            <a:endParaRPr sz="1800" dirty="0">
              <a:latin typeface="Calibri"/>
              <a:ea typeface="Calibri"/>
              <a:cs typeface="Calibri"/>
              <a:sym typeface="Calibri"/>
            </a:endParaRPr>
          </a:p>
        </p:txBody>
      </p:sp>
      <p:sp>
        <p:nvSpPr>
          <p:cNvPr id="878" name="Google Shape;87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768" name="Google Shape;76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When you get your authentication, all squared away, you still need to be mindful of security.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Remember, over 90% of malware is delivered via email.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Never click on email attachments unless you are 100% sure they are legitimate, and even then, you should still be skeptical.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It is always a good idea to confirm with the sender via phone call or in person.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Sensitive data should never be sent in plaintext, it should always be encrypted.</a:t>
            </a:r>
            <a:endParaRPr dirty="0"/>
          </a:p>
          <a:p>
            <a:pPr marL="0" lvl="0" indent="0" algn="l" rtl="0">
              <a:lnSpc>
                <a:spcPct val="100000"/>
              </a:lnSpc>
              <a:spcBef>
                <a:spcPts val="0"/>
              </a:spcBef>
              <a:spcAft>
                <a:spcPts val="0"/>
              </a:spcAft>
              <a:buSzPts val="1400"/>
              <a:buNone/>
            </a:pPr>
            <a:endParaRPr dirty="0"/>
          </a:p>
        </p:txBody>
      </p:sp>
      <p:sp>
        <p:nvSpPr>
          <p:cNvPr id="769" name="Google Shape;76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939" name="Google Shape;93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Let’s recap quickly what we have gone over in this training.</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First the CIA triad, it is important to know what this stands for and how it helps protect your information.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Remember that humans are the biggest vulnerability in an organization, always ensure you are knowledgeable about cyber topics and what you can do to help your organization.</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It is crucial to know what a phishing email is, how to identify one and what to do if you think you have interacted with one.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Malware can affect all organizations; it is good to be cognizant of this and do what you can to protect your organization from this by being aware of phishing emails and reporting any suspicious activity.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Practice good password hygiene, as we saw in the password cracking demo, you should always pick a long and secure password to prevent malicious actors from cracking it and gaining access to your accounts. </a:t>
            </a:r>
            <a:endParaRPr dirty="0"/>
          </a:p>
          <a:p>
            <a:pPr marL="342900" marR="0" lvl="0" indent="-342900" algn="l" rtl="0">
              <a:lnSpc>
                <a:spcPct val="107000"/>
              </a:lnSpc>
              <a:spcBef>
                <a:spcPts val="800"/>
              </a:spcBef>
              <a:spcAft>
                <a:spcPts val="0"/>
              </a:spcAft>
              <a:buClr>
                <a:srgbClr val="000000"/>
              </a:buClr>
              <a:buSzPts val="1400"/>
              <a:buFont typeface="Noto Sans Symbols"/>
              <a:buChar char="∙"/>
            </a:pPr>
            <a:r>
              <a:rPr lang="en-US" sz="1800" dirty="0">
                <a:latin typeface="Times New Roman"/>
                <a:ea typeface="Times New Roman"/>
                <a:cs typeface="Times New Roman"/>
                <a:sym typeface="Times New Roman"/>
              </a:rPr>
              <a:t>Lastly, ransomware is currently one of the most prevalent types of malware organizations are facing. As such, you should know the identifying factors of a ransomware attack and know what to do in the event of one.</a:t>
            </a:r>
            <a:endParaRPr sz="1800" dirty="0">
              <a:latin typeface="Calibri"/>
              <a:ea typeface="Calibri"/>
              <a:cs typeface="Calibri"/>
              <a:sym typeface="Calibri"/>
            </a:endParaRPr>
          </a:p>
          <a:p>
            <a:pPr marL="342900" marR="0" lvl="0" indent="-254000" algn="l" rtl="0">
              <a:lnSpc>
                <a:spcPct val="107000"/>
              </a:lnSpc>
              <a:spcBef>
                <a:spcPts val="800"/>
              </a:spcBef>
              <a:spcAft>
                <a:spcPts val="800"/>
              </a:spcAft>
              <a:buSzPts val="1400"/>
              <a:buFont typeface="Noto Sans Symbols"/>
              <a:buNone/>
            </a:pPr>
            <a:endParaRPr sz="1800" dirty="0">
              <a:latin typeface="Calibri"/>
              <a:ea typeface="Calibri"/>
              <a:cs typeface="Calibri"/>
              <a:sym typeface="Calibri"/>
            </a:endParaRPr>
          </a:p>
        </p:txBody>
      </p:sp>
      <p:sp>
        <p:nvSpPr>
          <p:cNvPr id="940" name="Google Shape;94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949" name="Google Shape;94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Facilitate and encourage discussion. </a:t>
            </a:r>
            <a:endParaRPr dirty="0"/>
          </a:p>
          <a:p>
            <a:pPr marL="0" lvl="0" indent="-1143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Times New Roman"/>
                <a:ea typeface="Times New Roman"/>
                <a:cs typeface="Times New Roman"/>
                <a:sym typeface="Times New Roman"/>
              </a:rPr>
              <a:t>Field all questions. </a:t>
            </a:r>
            <a:endParaRPr dirty="0"/>
          </a:p>
          <a:p>
            <a:pPr marL="0" marR="0" lvl="0" indent="0" algn="l" rtl="0">
              <a:lnSpc>
                <a:spcPct val="100000"/>
              </a:lnSpc>
              <a:spcBef>
                <a:spcPts val="0"/>
              </a:spcBef>
              <a:spcAft>
                <a:spcPts val="0"/>
              </a:spcAft>
              <a:buClr>
                <a:srgbClr val="000000"/>
              </a:buClr>
              <a:buSzPts val="1400"/>
              <a:buFont typeface="Arial"/>
              <a:buNone/>
            </a:pPr>
            <a:r>
              <a:rPr lang="en-US" sz="1800" dirty="0">
                <a:latin typeface="Times New Roman"/>
                <a:ea typeface="Times New Roman"/>
                <a:cs typeface="Times New Roman"/>
                <a:sym typeface="Times New Roman"/>
              </a:rPr>
              <a:t>Thank you all, are there any questions about what we have gone over today?</a:t>
            </a: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50" name="Google Shape;95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65" name="Google Shape;6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When we talk about the CIA in cybersecurity, we are typically not referring to the Central Intelligence Agency, more likely we are talking about this CIA triad. </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Confidentiality, integrity, and availability are the general parameters we hold data and information security up to. </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Confidentiality</a:t>
            </a:r>
            <a:r>
              <a:rPr lang="en-US" dirty="0">
                <a:latin typeface="Times New Roman"/>
                <a:ea typeface="Times New Roman"/>
                <a:cs typeface="Times New Roman"/>
                <a:sym typeface="Times New Roman"/>
              </a:rPr>
              <a:t>:</a:t>
            </a:r>
            <a:r>
              <a:rPr lang="en-US" sz="1200" dirty="0">
                <a:latin typeface="Times New Roman"/>
                <a:ea typeface="Times New Roman"/>
                <a:cs typeface="Times New Roman"/>
                <a:sym typeface="Times New Roman"/>
              </a:rPr>
              <a:t>preserving and protecting data from unauthorized access </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Integrity</a:t>
            </a:r>
            <a:r>
              <a:rPr lang="en-US" dirty="0">
                <a:latin typeface="Times New Roman"/>
                <a:ea typeface="Times New Roman"/>
                <a:cs typeface="Times New Roman"/>
                <a:sym typeface="Times New Roman"/>
              </a:rPr>
              <a:t>:</a:t>
            </a:r>
            <a:r>
              <a:rPr lang="en-US" sz="1200" dirty="0">
                <a:latin typeface="Times New Roman"/>
                <a:ea typeface="Times New Roman"/>
                <a:cs typeface="Times New Roman"/>
                <a:sym typeface="Times New Roman"/>
              </a:rPr>
              <a:t>ensuring data has not been improperly modified or destroyed</a:t>
            </a:r>
            <a:endParaRPr dirty="0">
              <a:latin typeface="Times New Roman"/>
              <a:ea typeface="Times New Roman"/>
              <a:cs typeface="Times New Roman"/>
              <a:sym typeface="Times New Roman"/>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Availability</a:t>
            </a:r>
            <a:r>
              <a:rPr lang="en-US" dirty="0">
                <a:latin typeface="Times New Roman"/>
                <a:ea typeface="Times New Roman"/>
                <a:cs typeface="Times New Roman"/>
                <a:sym typeface="Times New Roman"/>
              </a:rPr>
              <a:t>: </a:t>
            </a:r>
            <a:r>
              <a:rPr lang="en-US" sz="1200" dirty="0">
                <a:latin typeface="Times New Roman"/>
                <a:ea typeface="Times New Roman"/>
                <a:cs typeface="Times New Roman"/>
                <a:sym typeface="Times New Roman"/>
              </a:rPr>
              <a:t>ensuring that data is available within a reasonable time and access to the data is reliable. </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Availability can be compromised by denial-of-service attacks, amongst other things. </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There are a few types of data that the CIA triad can be applied to to help protect.</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Personally identifiable information is any information that can be used to identify you</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Protected health information includes any health information that can be used to identify you such as test results, doctors visits, or billing information.</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Financial Information is any information related to your financial activity.</a:t>
            </a:r>
            <a:endParaRPr sz="1100" dirty="0">
              <a:latin typeface="Calibri"/>
              <a:ea typeface="Calibri"/>
              <a:cs typeface="Calibri"/>
              <a:sym typeface="Calibri"/>
            </a:endParaRPr>
          </a:p>
          <a:p>
            <a:pPr marL="742950" marR="0" lvl="1" indent="-285750" algn="l" rtl="0">
              <a:lnSpc>
                <a:spcPct val="107000"/>
              </a:lnSpc>
              <a:spcBef>
                <a:spcPts val="0"/>
              </a:spcBef>
              <a:spcAft>
                <a:spcPts val="800"/>
              </a:spcAft>
              <a:buSzPts val="1400"/>
              <a:buFont typeface="Courier New"/>
              <a:buChar char="o"/>
            </a:pPr>
            <a:r>
              <a:rPr lang="en-US" sz="1200" dirty="0">
                <a:latin typeface="Times New Roman"/>
                <a:ea typeface="Times New Roman"/>
                <a:cs typeface="Times New Roman"/>
                <a:sym typeface="Times New Roman"/>
              </a:rPr>
              <a:t>Intellectual Property is any information you or your organization owns including patents, trademarks, and designs. </a:t>
            </a:r>
            <a:endParaRPr sz="1100" dirty="0">
              <a:latin typeface="Calibri"/>
              <a:ea typeface="Calibri"/>
              <a:cs typeface="Calibri"/>
              <a:sym typeface="Calibri"/>
            </a:endParaRPr>
          </a:p>
        </p:txBody>
      </p:sp>
      <p:sp>
        <p:nvSpPr>
          <p:cNvPr id="666" name="Google Shape;6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86" name="Google Shape;6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The most vulnerable part of any organization or system is actually you, the human operating it.</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While there are automated systems and artificial intelligence, all computer processes require human input on some level which equals universality. </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Malware needs some human input in order to begin spreading through a computer network, even if it is self-replicating</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94% of all malware that is received by an organization is sent by email via phishing emails with about 3.4 billion of them being sent each day.</a:t>
            </a:r>
            <a:endParaRPr sz="18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800" dirty="0">
                <a:latin typeface="Times New Roman"/>
                <a:ea typeface="Times New Roman"/>
                <a:cs typeface="Times New Roman"/>
                <a:sym typeface="Times New Roman"/>
              </a:rPr>
              <a:t>It is important to always report malicious emails to your management, only about 3% of users actually do this.</a:t>
            </a:r>
            <a:endParaRPr sz="1800" dirty="0">
              <a:latin typeface="Calibri"/>
              <a:ea typeface="Calibri"/>
              <a:cs typeface="Calibri"/>
              <a:sym typeface="Calibri"/>
            </a:endParaRPr>
          </a:p>
          <a:p>
            <a:pPr marL="342900" marR="0" lvl="0" indent="-342900" algn="l" rtl="0">
              <a:lnSpc>
                <a:spcPct val="107000"/>
              </a:lnSpc>
              <a:spcBef>
                <a:spcPts val="0"/>
              </a:spcBef>
              <a:spcAft>
                <a:spcPts val="800"/>
              </a:spcAft>
              <a:buSzPts val="1400"/>
              <a:buFont typeface="Noto Sans Symbols"/>
              <a:buChar char="∙"/>
            </a:pPr>
            <a:r>
              <a:rPr lang="en-US" sz="1800" dirty="0">
                <a:latin typeface="Times New Roman"/>
                <a:ea typeface="Times New Roman"/>
                <a:cs typeface="Times New Roman"/>
                <a:sym typeface="Times New Roman"/>
              </a:rPr>
              <a:t>Malware attacks can cost enough to put small businesses out of operations with them costing on average 2.5 million dollars and the cost in time on average is 50 days. </a:t>
            </a:r>
            <a:endParaRPr sz="1800" dirty="0">
              <a:latin typeface="Calibri"/>
              <a:ea typeface="Calibri"/>
              <a:cs typeface="Calibri"/>
              <a:sym typeface="Calibri"/>
            </a:endParaRPr>
          </a:p>
        </p:txBody>
      </p:sp>
      <p:sp>
        <p:nvSpPr>
          <p:cNvPr id="687" name="Google Shape;6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98" name="Google Shape;6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Now what exactly is phishing? I am sure most of you have heard of this in some way but may not be 100% on what it is and how to identify it.</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This is an online scam that targets consumers by sending them an email that appears to be from a well-known source or has enticing information.</a:t>
            </a:r>
            <a:endParaRPr sz="1100" dirty="0">
              <a:latin typeface="Calibri"/>
              <a:ea typeface="Calibri"/>
              <a:cs typeface="Calibri"/>
              <a:sym typeface="Calibri"/>
            </a:endParaRPr>
          </a:p>
          <a:p>
            <a:pPr marL="342900" marR="0" lvl="0" indent="-342900" algn="l" rtl="0">
              <a:lnSpc>
                <a:spcPct val="107000"/>
              </a:lnSpc>
              <a:spcBef>
                <a:spcPts val="0"/>
              </a:spcBef>
              <a:spcAft>
                <a:spcPts val="0"/>
              </a:spcAft>
              <a:buSzPts val="1400"/>
              <a:buFont typeface="Noto Sans Symbols"/>
              <a:buChar char="∙"/>
            </a:pPr>
            <a:r>
              <a:rPr lang="en-US" sz="1200" dirty="0">
                <a:latin typeface="Times New Roman"/>
                <a:ea typeface="Times New Roman"/>
                <a:cs typeface="Times New Roman"/>
                <a:sym typeface="Times New Roman"/>
              </a:rPr>
              <a:t>There are a few ways you can determine if an email is phishing.</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First, if it has a general greeting such as just saying Hello. Malicious actors will keep mass phishing emails as broad as possible.</a:t>
            </a:r>
            <a:endParaRPr sz="1100" dirty="0">
              <a:latin typeface="Calibri"/>
              <a:ea typeface="Calibri"/>
              <a:cs typeface="Calibri"/>
              <a:sym typeface="Calibri"/>
            </a:endParaRPr>
          </a:p>
          <a:p>
            <a:pPr marL="742950" marR="0" lvl="1" indent="-285750" algn="l" rtl="0">
              <a:lnSpc>
                <a:spcPct val="107000"/>
              </a:lnSpc>
              <a:spcBef>
                <a:spcPts val="0"/>
              </a:spcBef>
              <a:spcAft>
                <a:spcPts val="0"/>
              </a:spcAft>
              <a:buSzPts val="1400"/>
              <a:buFont typeface="Courier New"/>
              <a:buChar char="o"/>
            </a:pPr>
            <a:r>
              <a:rPr lang="en-US" sz="1200" dirty="0">
                <a:latin typeface="Times New Roman"/>
                <a:ea typeface="Times New Roman"/>
                <a:cs typeface="Times New Roman"/>
                <a:sym typeface="Times New Roman"/>
              </a:rPr>
              <a:t>Suspicious links or attachments will often be included in phishing emails too. </a:t>
            </a:r>
            <a:endParaRPr sz="1100" dirty="0">
              <a:latin typeface="Calibri"/>
              <a:ea typeface="Calibri"/>
              <a:cs typeface="Calibri"/>
              <a:sym typeface="Calibri"/>
            </a:endParaRPr>
          </a:p>
          <a:p>
            <a:pPr marL="742950" marR="0" lvl="1" indent="-285750" algn="l" rtl="0">
              <a:lnSpc>
                <a:spcPct val="107000"/>
              </a:lnSpc>
              <a:spcBef>
                <a:spcPts val="0"/>
              </a:spcBef>
              <a:spcAft>
                <a:spcPts val="800"/>
              </a:spcAft>
              <a:buSzPts val="1400"/>
              <a:buFont typeface="Courier New"/>
              <a:buChar char="o"/>
            </a:pPr>
            <a:r>
              <a:rPr lang="en-US" sz="1200" dirty="0">
                <a:latin typeface="Times New Roman"/>
                <a:ea typeface="Times New Roman"/>
                <a:cs typeface="Times New Roman"/>
                <a:sym typeface="Times New Roman"/>
              </a:rPr>
              <a:t>They will often give some sense of urgency as well, like “If you do not click this link in 24 hours your account will be permanently locked”. This is to try and scare you in to</a:t>
            </a:r>
            <a:endParaRPr sz="1100" dirty="0">
              <a:latin typeface="Calibri"/>
              <a:ea typeface="Calibri"/>
              <a:cs typeface="Calibri"/>
              <a:sym typeface="Calibri"/>
            </a:endParaRPr>
          </a:p>
        </p:txBody>
      </p:sp>
      <p:sp>
        <p:nvSpPr>
          <p:cNvPr id="699" name="Google Shape;6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74" name="Google Shape;174;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70000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81" name="Google Shape;18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28284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701040" y="4415790"/>
            <a:ext cx="5608320" cy="418338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89" name="Google Shape;189;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86145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pic>
        <p:nvPicPr>
          <p:cNvPr id="57" name="Google Shape;57;p55"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8" name="Google Shape;58;p55"/>
          <p:cNvGrpSpPr/>
          <p:nvPr/>
        </p:nvGrpSpPr>
        <p:grpSpPr>
          <a:xfrm>
            <a:off x="0" y="0"/>
            <a:ext cx="2305051" cy="6858001"/>
            <a:chOff x="0" y="0"/>
            <a:chExt cx="2305051" cy="6858001"/>
          </a:xfrm>
        </p:grpSpPr>
        <p:sp>
          <p:nvSpPr>
            <p:cNvPr id="59" name="Google Shape;59;p55"/>
            <p:cNvSpPr/>
            <p:nvPr/>
          </p:nvSpPr>
          <p:spPr>
            <a:xfrm>
              <a:off x="1209675" y="4763"/>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Google Shape;60;p55"/>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 name="Google Shape;61;p55"/>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 name="Google Shape;62;p55"/>
            <p:cNvSpPr/>
            <p:nvPr/>
          </p:nvSpPr>
          <p:spPr>
            <a:xfrm>
              <a:off x="414338" y="9525"/>
              <a:ext cx="28575" cy="4481513"/>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3" name="Google Shape;63;p55"/>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4" name="Google Shape;64;p55"/>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65" name="Google Shape;65;p55"/>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66" name="Google Shape;66;p55"/>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 name="Google Shape;67;p55"/>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68" name="Google Shape;68;p55"/>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69" name="Google Shape;69;p55"/>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55"/>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1" name="Google Shape;71;p55"/>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72" name="Google Shape;72;p55"/>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55"/>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74" name="Google Shape;74;p55"/>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5" name="Google Shape;75;p55"/>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6" name="Google Shape;76;p55"/>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77" name="Google Shape;77;p55"/>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 name="Google Shape;78;p55"/>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9" name="Google Shape;79;p55"/>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80" name="Google Shape;80;p55"/>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1" name="Google Shape;81;p55"/>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82" name="Google Shape;82;p55"/>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3" name="Google Shape;83;p55"/>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84" name="Google Shape;84;p55"/>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55"/>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86" name="Google Shape;86;p55"/>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55"/>
            <p:cNvSpPr/>
            <p:nvPr/>
          </p:nvSpPr>
          <p:spPr>
            <a:xfrm>
              <a:off x="642938" y="6610350"/>
              <a:ext cx="23813" cy="242888"/>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p55"/>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9" name="Google Shape;89;p55"/>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90" name="Google Shape;90;p55"/>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91" name="Google Shape;91;p55"/>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55"/>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93" name="Google Shape;93;p55"/>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94" name="Google Shape;94;p55"/>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55"/>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96" name="Google Shape;96;p55"/>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7" name="Google Shape;97;p55"/>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98" name="Google Shape;98;p55"/>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p55"/>
            <p:cNvSpPr/>
            <p:nvPr/>
          </p:nvSpPr>
          <p:spPr>
            <a:xfrm>
              <a:off x="1228725" y="4662488"/>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 name="Google Shape;100;p55"/>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01" name="Google Shape;101;p55"/>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2" name="Google Shape;102;p55"/>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03" name="Google Shape;103;p55"/>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4" name="Google Shape;104;p55"/>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5" name="Google Shape;105;p55"/>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06" name="Google Shape;106;p55"/>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07" name="Google Shape;107;p55"/>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108;p55"/>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55"/>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10" name="Google Shape;110;p55"/>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1" name="Google Shape;111;p55"/>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12" name="Google Shape;112;p55"/>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13" name="Google Shape;113;p55"/>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5"/>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dk2"/>
              </a:buClr>
              <a:buSzPts val="2500"/>
              <a:buNone/>
              <a:defRPr sz="2000" cap="none">
                <a:solidFill>
                  <a:schemeClr val="dk2"/>
                </a:solidFill>
              </a:defRPr>
            </a:lvl1pPr>
            <a:lvl2pPr lvl="1" algn="ctr">
              <a:lnSpc>
                <a:spcPct val="120000"/>
              </a:lnSpc>
              <a:spcBef>
                <a:spcPts val="500"/>
              </a:spcBef>
              <a:spcAft>
                <a:spcPts val="0"/>
              </a:spcAft>
              <a:buClr>
                <a:schemeClr val="dk1"/>
              </a:buClr>
              <a:buSzPts val="2500"/>
              <a:buNone/>
              <a:defRPr sz="2000"/>
            </a:lvl2pPr>
            <a:lvl3pPr lvl="2" algn="ctr">
              <a:lnSpc>
                <a:spcPct val="120000"/>
              </a:lnSpc>
              <a:spcBef>
                <a:spcPts val="500"/>
              </a:spcBef>
              <a:spcAft>
                <a:spcPts val="0"/>
              </a:spcAft>
              <a:buClr>
                <a:schemeClr val="dk1"/>
              </a:buClr>
              <a:buSzPts val="2250"/>
              <a:buNone/>
              <a:defRPr sz="1800"/>
            </a:lvl3pPr>
            <a:lvl4pPr lvl="3" algn="ctr">
              <a:lnSpc>
                <a:spcPct val="120000"/>
              </a:lnSpc>
              <a:spcBef>
                <a:spcPts val="500"/>
              </a:spcBef>
              <a:spcAft>
                <a:spcPts val="0"/>
              </a:spcAft>
              <a:buClr>
                <a:schemeClr val="dk1"/>
              </a:buClr>
              <a:buSzPts val="2000"/>
              <a:buNone/>
              <a:defRPr sz="1600"/>
            </a:lvl4pPr>
            <a:lvl5pPr lvl="4" algn="ctr">
              <a:lnSpc>
                <a:spcPct val="120000"/>
              </a:lnSpc>
              <a:spcBef>
                <a:spcPts val="500"/>
              </a:spcBef>
              <a:spcAft>
                <a:spcPts val="0"/>
              </a:spcAft>
              <a:buClr>
                <a:schemeClr val="dk1"/>
              </a:buClr>
              <a:buSzPts val="2000"/>
              <a:buNone/>
              <a:defRPr sz="1600"/>
            </a:lvl5pPr>
            <a:lvl6pPr lvl="5" algn="ctr">
              <a:lnSpc>
                <a:spcPct val="120000"/>
              </a:lnSpc>
              <a:spcBef>
                <a:spcPts val="500"/>
              </a:spcBef>
              <a:spcAft>
                <a:spcPts val="0"/>
              </a:spcAft>
              <a:buClr>
                <a:schemeClr val="dk1"/>
              </a:buClr>
              <a:buSzPts val="2000"/>
              <a:buNone/>
              <a:defRPr sz="1600"/>
            </a:lvl6pPr>
            <a:lvl7pPr lvl="6" algn="ctr">
              <a:lnSpc>
                <a:spcPct val="120000"/>
              </a:lnSpc>
              <a:spcBef>
                <a:spcPts val="500"/>
              </a:spcBef>
              <a:spcAft>
                <a:spcPts val="0"/>
              </a:spcAft>
              <a:buClr>
                <a:schemeClr val="dk1"/>
              </a:buClr>
              <a:buSzPts val="2000"/>
              <a:buNone/>
              <a:defRPr sz="1600"/>
            </a:lvl7pPr>
            <a:lvl8pPr lvl="7" algn="ctr">
              <a:lnSpc>
                <a:spcPct val="120000"/>
              </a:lnSpc>
              <a:spcBef>
                <a:spcPts val="500"/>
              </a:spcBef>
              <a:spcAft>
                <a:spcPts val="0"/>
              </a:spcAft>
              <a:buClr>
                <a:schemeClr val="dk1"/>
              </a:buClr>
              <a:buSzPts val="2000"/>
              <a:buNone/>
              <a:defRPr sz="1600"/>
            </a:lvl8pPr>
            <a:lvl9pPr lvl="8" algn="ctr">
              <a:lnSpc>
                <a:spcPct val="120000"/>
              </a:lnSpc>
              <a:spcBef>
                <a:spcPts val="500"/>
              </a:spcBef>
              <a:spcAft>
                <a:spcPts val="0"/>
              </a:spcAft>
              <a:buClr>
                <a:schemeClr val="dk1"/>
              </a:buClr>
              <a:buSzPts val="2000"/>
              <a:buNone/>
              <a:defRPr sz="1600"/>
            </a:lvl9pPr>
          </a:lstStyle>
          <a:p>
            <a:endParaRPr/>
          </a:p>
        </p:txBody>
      </p:sp>
      <p:sp>
        <p:nvSpPr>
          <p:cNvPr id="115" name="Google Shape;115;p55"/>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55"/>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7" name="Google Shape;117;p55"/>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 name="TextBox 1">
            <a:extLst>
              <a:ext uri="{FF2B5EF4-FFF2-40B4-BE49-F238E27FC236}">
                <a16:creationId xmlns:a16="http://schemas.microsoft.com/office/drawing/2014/main" id="{54BBB1C5-C282-9E90-89D4-23F74A597F61}"/>
              </a:ext>
            </a:extLst>
          </p:cNvPr>
          <p:cNvSpPr txBox="1"/>
          <p:nvPr userDrawn="1"/>
        </p:nvSpPr>
        <p:spPr>
          <a:xfrm rot="19999427">
            <a:off x="10492113" y="5966709"/>
            <a:ext cx="1968841" cy="523220"/>
          </a:xfrm>
          <a:prstGeom prst="rect">
            <a:avLst/>
          </a:prstGeom>
          <a:noFill/>
        </p:spPr>
        <p:txBody>
          <a:bodyPr wrap="square" rtlCol="0">
            <a:spAutoFit/>
          </a:bodyPr>
          <a:lstStyle/>
          <a:p>
            <a:r>
              <a:rPr lang="en-US" dirty="0">
                <a:solidFill>
                  <a:schemeClr val="bg1"/>
                </a:solidFill>
              </a:rPr>
              <a:t>Copyright – all rights reserved. Anjolen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78"/>
        <p:cNvGrpSpPr/>
        <p:nvPr/>
      </p:nvGrpSpPr>
      <p:grpSpPr>
        <a:xfrm>
          <a:off x="0" y="0"/>
          <a:ext cx="0" cy="0"/>
          <a:chOff x="0" y="0"/>
          <a:chExt cx="0" cy="0"/>
        </a:xfrm>
      </p:grpSpPr>
      <p:sp>
        <p:nvSpPr>
          <p:cNvPr id="279" name="Google Shape;279;p82"/>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2"/>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281" name="Google Shape;281;p82"/>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82" name="Google Shape;282;p8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3" name="Google Shape;283;p8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4" name="Google Shape;284;p8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85"/>
        <p:cNvGrpSpPr/>
        <p:nvPr/>
      </p:nvGrpSpPr>
      <p:grpSpPr>
        <a:xfrm>
          <a:off x="0" y="0"/>
          <a:ext cx="0" cy="0"/>
          <a:chOff x="0" y="0"/>
          <a:chExt cx="0" cy="0"/>
        </a:xfrm>
      </p:grpSpPr>
      <p:sp>
        <p:nvSpPr>
          <p:cNvPr id="286" name="Google Shape;286;p83"/>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83"/>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88" name="Google Shape;288;p8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9" name="Google Shape;289;p8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0" name="Google Shape;290;p8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91"/>
        <p:cNvGrpSpPr/>
        <p:nvPr/>
      </p:nvGrpSpPr>
      <p:grpSpPr>
        <a:xfrm>
          <a:off x="0" y="0"/>
          <a:ext cx="0" cy="0"/>
          <a:chOff x="0" y="0"/>
          <a:chExt cx="0" cy="0"/>
        </a:xfrm>
      </p:grpSpPr>
      <p:sp>
        <p:nvSpPr>
          <p:cNvPr id="292" name="Google Shape;292;p84"/>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84"/>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94" name="Google Shape;294;p84"/>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95" name="Google Shape;295;p8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6" name="Google Shape;296;p8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7" name="Google Shape;297;p8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98" name="Google Shape;298;p84"/>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dirty="0">
                <a:solidFill>
                  <a:schemeClr val="lt1"/>
                </a:solidFill>
                <a:latin typeface="Twentieth Century"/>
                <a:ea typeface="Twentieth Century"/>
                <a:cs typeface="Twentieth Century"/>
                <a:sym typeface="Twentieth Century"/>
              </a:rPr>
              <a:t>“</a:t>
            </a:r>
            <a:endParaRPr sz="1400" b="0" i="0" u="none" strike="noStrike" cap="none" dirty="0">
              <a:solidFill>
                <a:srgbClr val="000000"/>
              </a:solidFill>
              <a:latin typeface="Arial"/>
              <a:ea typeface="Arial"/>
              <a:cs typeface="Arial"/>
              <a:sym typeface="Arial"/>
            </a:endParaRPr>
          </a:p>
        </p:txBody>
      </p:sp>
      <p:sp>
        <p:nvSpPr>
          <p:cNvPr id="299" name="Google Shape;299;p84"/>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dirty="0">
                <a:solidFill>
                  <a:schemeClr val="lt1"/>
                </a:solidFill>
                <a:latin typeface="Twentieth Century"/>
                <a:ea typeface="Twentieth Century"/>
                <a:cs typeface="Twentieth Century"/>
                <a:sym typeface="Twentieth Century"/>
              </a:rPr>
              <a:t>”</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00"/>
        <p:cNvGrpSpPr/>
        <p:nvPr/>
      </p:nvGrpSpPr>
      <p:grpSpPr>
        <a:xfrm>
          <a:off x="0" y="0"/>
          <a:ext cx="0" cy="0"/>
          <a:chOff x="0" y="0"/>
          <a:chExt cx="0" cy="0"/>
        </a:xfrm>
      </p:grpSpPr>
      <p:sp>
        <p:nvSpPr>
          <p:cNvPr id="301" name="Google Shape;301;p85"/>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85"/>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303" name="Google Shape;303;p8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4" name="Google Shape;304;p8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5" name="Google Shape;305;p8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06"/>
        <p:cNvGrpSpPr/>
        <p:nvPr/>
      </p:nvGrpSpPr>
      <p:grpSpPr>
        <a:xfrm>
          <a:off x="0" y="0"/>
          <a:ext cx="0" cy="0"/>
          <a:chOff x="0" y="0"/>
          <a:chExt cx="0" cy="0"/>
        </a:xfrm>
      </p:grpSpPr>
      <p:sp>
        <p:nvSpPr>
          <p:cNvPr id="307" name="Google Shape;307;p86"/>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86"/>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309" name="Google Shape;309;p86"/>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310" name="Google Shape;310;p86"/>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311" name="Google Shape;311;p86"/>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312" name="Google Shape;312;p86"/>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313" name="Google Shape;313;p86"/>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314" name="Google Shape;314;p8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5" name="Google Shape;315;p8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6" name="Google Shape;316;p8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17"/>
        <p:cNvGrpSpPr/>
        <p:nvPr/>
      </p:nvGrpSpPr>
      <p:grpSpPr>
        <a:xfrm>
          <a:off x="0" y="0"/>
          <a:ext cx="0" cy="0"/>
          <a:chOff x="0" y="0"/>
          <a:chExt cx="0" cy="0"/>
        </a:xfrm>
      </p:grpSpPr>
      <p:sp>
        <p:nvSpPr>
          <p:cNvPr id="318" name="Google Shape;318;p87"/>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87"/>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320" name="Google Shape;320;p87"/>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321" name="Google Shape;321;p87"/>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322" name="Google Shape;322;p87"/>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323" name="Google Shape;323;p87"/>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324" name="Google Shape;324;p87"/>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325" name="Google Shape;325;p87"/>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326" name="Google Shape;326;p87"/>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327" name="Google Shape;327;p87"/>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328" name="Google Shape;328;p8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9" name="Google Shape;329;p8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0" name="Google Shape;330;p8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1"/>
        <p:cNvGrpSpPr/>
        <p:nvPr/>
      </p:nvGrpSpPr>
      <p:grpSpPr>
        <a:xfrm>
          <a:off x="0" y="0"/>
          <a:ext cx="0" cy="0"/>
          <a:chOff x="0" y="0"/>
          <a:chExt cx="0" cy="0"/>
        </a:xfrm>
      </p:grpSpPr>
      <p:sp>
        <p:nvSpPr>
          <p:cNvPr id="332" name="Google Shape;332;p8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88"/>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334" name="Google Shape;334;p8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5" name="Google Shape;335;p8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6" name="Google Shape;336;p8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7"/>
        <p:cNvGrpSpPr/>
        <p:nvPr/>
      </p:nvGrpSpPr>
      <p:grpSpPr>
        <a:xfrm>
          <a:off x="0" y="0"/>
          <a:ext cx="0" cy="0"/>
          <a:chOff x="0" y="0"/>
          <a:chExt cx="0" cy="0"/>
        </a:xfrm>
      </p:grpSpPr>
      <p:sp>
        <p:nvSpPr>
          <p:cNvPr id="338" name="Google Shape;338;p89"/>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89"/>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340" name="Google Shape;340;p8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1" name="Google Shape;341;p8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2" name="Google Shape;342;p8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0"/>
        <p:cNvGrpSpPr/>
        <p:nvPr/>
      </p:nvGrpSpPr>
      <p:grpSpPr>
        <a:xfrm>
          <a:off x="0" y="0"/>
          <a:ext cx="0" cy="0"/>
          <a:chOff x="0" y="0"/>
          <a:chExt cx="0" cy="0"/>
        </a:xfrm>
      </p:grpSpPr>
      <p:sp>
        <p:nvSpPr>
          <p:cNvPr id="391" name="Google Shape;391;p5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58"/>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393" name="Google Shape;393;p5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4" name="Google Shape;394;p5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5" name="Google Shape;395;p5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6"/>
        <p:cNvGrpSpPr/>
        <p:nvPr/>
      </p:nvGrpSpPr>
      <p:grpSpPr>
        <a:xfrm>
          <a:off x="0" y="0"/>
          <a:ext cx="0" cy="0"/>
          <a:chOff x="0" y="0"/>
          <a:chExt cx="0" cy="0"/>
        </a:xfrm>
      </p:grpSpPr>
      <p:pic>
        <p:nvPicPr>
          <p:cNvPr id="397" name="Google Shape;397;p54"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398" name="Google Shape;398;p54"/>
          <p:cNvGrpSpPr/>
          <p:nvPr/>
        </p:nvGrpSpPr>
        <p:grpSpPr>
          <a:xfrm>
            <a:off x="0" y="0"/>
            <a:ext cx="2305051" cy="6858001"/>
            <a:chOff x="0" y="0"/>
            <a:chExt cx="2305051" cy="6858001"/>
          </a:xfrm>
        </p:grpSpPr>
        <p:sp>
          <p:nvSpPr>
            <p:cNvPr id="399" name="Google Shape;399;p54"/>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0" name="Google Shape;400;p54"/>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1" name="Google Shape;401;p54"/>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2" name="Google Shape;402;p54"/>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3" name="Google Shape;403;p54"/>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4" name="Google Shape;404;p54"/>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05" name="Google Shape;405;p54"/>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06" name="Google Shape;406;p54"/>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7" name="Google Shape;407;p54"/>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08" name="Google Shape;408;p54"/>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09" name="Google Shape;409;p54"/>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0" name="Google Shape;410;p54"/>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1" name="Google Shape;411;p54"/>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12" name="Google Shape;412;p54"/>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3" name="Google Shape;413;p54"/>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14" name="Google Shape;414;p54"/>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5" name="Google Shape;415;p54"/>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6" name="Google Shape;416;p54"/>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17" name="Google Shape;417;p54"/>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8" name="Google Shape;418;p54"/>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9" name="Google Shape;419;p54"/>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20" name="Google Shape;420;p54"/>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1" name="Google Shape;421;p54"/>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22" name="Google Shape;422;p54"/>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3" name="Google Shape;423;p54"/>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24" name="Google Shape;424;p54"/>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5" name="Google Shape;425;p54"/>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26" name="Google Shape;426;p54"/>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7" name="Google Shape;427;p54"/>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8" name="Google Shape;428;p54"/>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9" name="Google Shape;429;p54"/>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30" name="Google Shape;430;p54"/>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31" name="Google Shape;431;p54"/>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2" name="Google Shape;432;p54"/>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33" name="Google Shape;433;p54"/>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34" name="Google Shape;434;p54"/>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5" name="Google Shape;435;p54"/>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36" name="Google Shape;436;p54"/>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7" name="Google Shape;437;p54"/>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38" name="Google Shape;438;p54"/>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9" name="Google Shape;439;p54"/>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0" name="Google Shape;440;p54"/>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41" name="Google Shape;441;p54"/>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2" name="Google Shape;442;p54"/>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43" name="Google Shape;443;p54"/>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4" name="Google Shape;444;p54"/>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5" name="Google Shape;445;p54"/>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46" name="Google Shape;446;p54"/>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47" name="Google Shape;447;p54"/>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8" name="Google Shape;448;p54"/>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9" name="Google Shape;449;p54"/>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50" name="Google Shape;450;p54"/>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1" name="Google Shape;451;p54"/>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452" name="Google Shape;452;p54"/>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453" name="Google Shape;453;p54"/>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54"/>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455" name="Google Shape;455;p54"/>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6" name="Google Shape;456;p54"/>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7" name="Google Shape;457;p54"/>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5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7"/>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68" name="Google Shape;168;p5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5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0" name="Google Shape;170;p5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8"/>
        <p:cNvGrpSpPr/>
        <p:nvPr/>
      </p:nvGrpSpPr>
      <p:grpSpPr>
        <a:xfrm>
          <a:off x="0" y="0"/>
          <a:ext cx="0" cy="0"/>
          <a:chOff x="0" y="0"/>
          <a:chExt cx="0" cy="0"/>
        </a:xfrm>
      </p:grpSpPr>
      <p:sp>
        <p:nvSpPr>
          <p:cNvPr id="459" name="Google Shape;459;p59"/>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p59"/>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461" name="Google Shape;461;p59"/>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462" name="Google Shape;462;p5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3" name="Google Shape;463;p5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4" name="Google Shape;464;p5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60"/>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468" name="Google Shape;468;p6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9" name="Google Shape;469;p6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0" name="Google Shape;470;p6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1"/>
        <p:cNvGrpSpPr/>
        <p:nvPr/>
      </p:nvGrpSpPr>
      <p:grpSpPr>
        <a:xfrm>
          <a:off x="0" y="0"/>
          <a:ext cx="0" cy="0"/>
          <a:chOff x="0" y="0"/>
          <a:chExt cx="0" cy="0"/>
        </a:xfrm>
      </p:grpSpPr>
      <p:sp>
        <p:nvSpPr>
          <p:cNvPr id="472" name="Google Shape;472;p6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 name="Google Shape;473;p61"/>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474" name="Google Shape;474;p61"/>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475" name="Google Shape;475;p6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6" name="Google Shape;476;p6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7" name="Google Shape;477;p6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8"/>
        <p:cNvGrpSpPr/>
        <p:nvPr/>
      </p:nvGrpSpPr>
      <p:grpSpPr>
        <a:xfrm>
          <a:off x="0" y="0"/>
          <a:ext cx="0" cy="0"/>
          <a:chOff x="0" y="0"/>
          <a:chExt cx="0" cy="0"/>
        </a:xfrm>
      </p:grpSpPr>
      <p:sp>
        <p:nvSpPr>
          <p:cNvPr id="479" name="Google Shape;479;p62"/>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62"/>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481" name="Google Shape;481;p62"/>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482" name="Google Shape;482;p62"/>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483" name="Google Shape;483;p62"/>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484" name="Google Shape;484;p6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5" name="Google Shape;485;p6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6" name="Google Shape;486;p6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7"/>
        <p:cNvGrpSpPr/>
        <p:nvPr/>
      </p:nvGrpSpPr>
      <p:grpSpPr>
        <a:xfrm>
          <a:off x="0" y="0"/>
          <a:ext cx="0" cy="0"/>
          <a:chOff x="0" y="0"/>
          <a:chExt cx="0" cy="0"/>
        </a:xfrm>
      </p:grpSpPr>
      <p:sp>
        <p:nvSpPr>
          <p:cNvPr id="488" name="Google Shape;488;p6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6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0" name="Google Shape;490;p6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1" name="Google Shape;491;p6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2"/>
        <p:cNvGrpSpPr/>
        <p:nvPr/>
      </p:nvGrpSpPr>
      <p:grpSpPr>
        <a:xfrm>
          <a:off x="0" y="0"/>
          <a:ext cx="0" cy="0"/>
          <a:chOff x="0" y="0"/>
          <a:chExt cx="0" cy="0"/>
        </a:xfrm>
      </p:grpSpPr>
      <p:sp>
        <p:nvSpPr>
          <p:cNvPr id="493" name="Google Shape;493;p6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4" name="Google Shape;494;p6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5" name="Google Shape;495;p6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6"/>
        <p:cNvGrpSpPr/>
        <p:nvPr/>
      </p:nvGrpSpPr>
      <p:grpSpPr>
        <a:xfrm>
          <a:off x="0" y="0"/>
          <a:ext cx="0" cy="0"/>
          <a:chOff x="0" y="0"/>
          <a:chExt cx="0" cy="0"/>
        </a:xfrm>
      </p:grpSpPr>
      <p:sp>
        <p:nvSpPr>
          <p:cNvPr id="497" name="Google Shape;497;p65"/>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65"/>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499" name="Google Shape;499;p65"/>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500" name="Google Shape;500;p6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1" name="Google Shape;501;p6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2" name="Google Shape;502;p6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503"/>
        <p:cNvGrpSpPr/>
        <p:nvPr/>
      </p:nvGrpSpPr>
      <p:grpSpPr>
        <a:xfrm>
          <a:off x="0" y="0"/>
          <a:ext cx="0" cy="0"/>
          <a:chOff x="0" y="0"/>
          <a:chExt cx="0" cy="0"/>
        </a:xfrm>
      </p:grpSpPr>
      <p:sp>
        <p:nvSpPr>
          <p:cNvPr id="504" name="Google Shape;504;p66"/>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66"/>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506" name="Google Shape;506;p66"/>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507" name="Google Shape;507;p6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8" name="Google Shape;508;p6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9" name="Google Shape;509;p6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10"/>
        <p:cNvGrpSpPr/>
        <p:nvPr/>
      </p:nvGrpSpPr>
      <p:grpSpPr>
        <a:xfrm>
          <a:off x="0" y="0"/>
          <a:ext cx="0" cy="0"/>
          <a:chOff x="0" y="0"/>
          <a:chExt cx="0" cy="0"/>
        </a:xfrm>
      </p:grpSpPr>
      <p:sp>
        <p:nvSpPr>
          <p:cNvPr id="511" name="Google Shape;511;p67"/>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67"/>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513" name="Google Shape;513;p6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4" name="Google Shape;514;p6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5" name="Google Shape;515;p6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16"/>
        <p:cNvGrpSpPr/>
        <p:nvPr/>
      </p:nvGrpSpPr>
      <p:grpSpPr>
        <a:xfrm>
          <a:off x="0" y="0"/>
          <a:ext cx="0" cy="0"/>
          <a:chOff x="0" y="0"/>
          <a:chExt cx="0" cy="0"/>
        </a:xfrm>
      </p:grpSpPr>
      <p:sp>
        <p:nvSpPr>
          <p:cNvPr id="517" name="Google Shape;517;p68"/>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68"/>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519" name="Google Shape;519;p68"/>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520" name="Google Shape;520;p6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1" name="Google Shape;521;p6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2" name="Google Shape;522;p6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523" name="Google Shape;523;p68"/>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dirty="0">
                <a:solidFill>
                  <a:schemeClr val="lt1"/>
                </a:solidFill>
                <a:latin typeface="Twentieth Century"/>
                <a:ea typeface="Twentieth Century"/>
                <a:cs typeface="Twentieth Century"/>
                <a:sym typeface="Twentieth Century"/>
              </a:rPr>
              <a:t>“</a:t>
            </a:r>
            <a:endParaRPr sz="1400" b="0" i="0" u="none" strike="noStrike" cap="none" dirty="0">
              <a:solidFill>
                <a:srgbClr val="000000"/>
              </a:solidFill>
              <a:latin typeface="Arial"/>
              <a:ea typeface="Arial"/>
              <a:cs typeface="Arial"/>
              <a:sym typeface="Arial"/>
            </a:endParaRPr>
          </a:p>
        </p:txBody>
      </p:sp>
      <p:sp>
        <p:nvSpPr>
          <p:cNvPr id="524" name="Google Shape;524;p68"/>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dirty="0">
                <a:solidFill>
                  <a:schemeClr val="lt1"/>
                </a:solidFill>
                <a:latin typeface="Twentieth Century"/>
                <a:ea typeface="Twentieth Century"/>
                <a:cs typeface="Twentieth Century"/>
                <a:sym typeface="Twentieth Century"/>
              </a:rPr>
              <a:t>”</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3"/>
        <p:cNvGrpSpPr/>
        <p:nvPr/>
      </p:nvGrpSpPr>
      <p:grpSpPr>
        <a:xfrm>
          <a:off x="0" y="0"/>
          <a:ext cx="0" cy="0"/>
          <a:chOff x="0" y="0"/>
          <a:chExt cx="0" cy="0"/>
        </a:xfrm>
      </p:grpSpPr>
      <p:sp>
        <p:nvSpPr>
          <p:cNvPr id="234" name="Google Shape;234;p75"/>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75"/>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236" name="Google Shape;236;p7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7" name="Google Shape;237;p7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8" name="Google Shape;238;p7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25"/>
        <p:cNvGrpSpPr/>
        <p:nvPr/>
      </p:nvGrpSpPr>
      <p:grpSpPr>
        <a:xfrm>
          <a:off x="0" y="0"/>
          <a:ext cx="0" cy="0"/>
          <a:chOff x="0" y="0"/>
          <a:chExt cx="0" cy="0"/>
        </a:xfrm>
      </p:grpSpPr>
      <p:sp>
        <p:nvSpPr>
          <p:cNvPr id="526" name="Google Shape;526;p69"/>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69"/>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528" name="Google Shape;528;p6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9" name="Google Shape;529;p6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0" name="Google Shape;530;p6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531"/>
        <p:cNvGrpSpPr/>
        <p:nvPr/>
      </p:nvGrpSpPr>
      <p:grpSpPr>
        <a:xfrm>
          <a:off x="0" y="0"/>
          <a:ext cx="0" cy="0"/>
          <a:chOff x="0" y="0"/>
          <a:chExt cx="0" cy="0"/>
        </a:xfrm>
      </p:grpSpPr>
      <p:sp>
        <p:nvSpPr>
          <p:cNvPr id="532" name="Google Shape;532;p70"/>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70"/>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534" name="Google Shape;534;p70"/>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535" name="Google Shape;535;p70"/>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536" name="Google Shape;536;p70"/>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537" name="Google Shape;537;p70"/>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538" name="Google Shape;538;p70"/>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539" name="Google Shape;539;p7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0" name="Google Shape;540;p7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1" name="Google Shape;541;p7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542"/>
        <p:cNvGrpSpPr/>
        <p:nvPr/>
      </p:nvGrpSpPr>
      <p:grpSpPr>
        <a:xfrm>
          <a:off x="0" y="0"/>
          <a:ext cx="0" cy="0"/>
          <a:chOff x="0" y="0"/>
          <a:chExt cx="0" cy="0"/>
        </a:xfrm>
      </p:grpSpPr>
      <p:sp>
        <p:nvSpPr>
          <p:cNvPr id="543" name="Google Shape;543;p71"/>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1"/>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545" name="Google Shape;545;p71"/>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546" name="Google Shape;546;p71"/>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547" name="Google Shape;547;p71"/>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548" name="Google Shape;548;p71"/>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549" name="Google Shape;549;p71"/>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550" name="Google Shape;550;p71"/>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551" name="Google Shape;551;p71"/>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552" name="Google Shape;552;p71"/>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553" name="Google Shape;553;p7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4" name="Google Shape;554;p7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5" name="Google Shape;555;p7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6"/>
        <p:cNvGrpSpPr/>
        <p:nvPr/>
      </p:nvGrpSpPr>
      <p:grpSpPr>
        <a:xfrm>
          <a:off x="0" y="0"/>
          <a:ext cx="0" cy="0"/>
          <a:chOff x="0" y="0"/>
          <a:chExt cx="0" cy="0"/>
        </a:xfrm>
      </p:grpSpPr>
      <p:sp>
        <p:nvSpPr>
          <p:cNvPr id="557" name="Google Shape;557;p7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p72"/>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559" name="Google Shape;559;p7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0" name="Google Shape;560;p7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1" name="Google Shape;561;p7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2"/>
        <p:cNvGrpSpPr/>
        <p:nvPr/>
      </p:nvGrpSpPr>
      <p:grpSpPr>
        <a:xfrm>
          <a:off x="0" y="0"/>
          <a:ext cx="0" cy="0"/>
          <a:chOff x="0" y="0"/>
          <a:chExt cx="0" cy="0"/>
        </a:xfrm>
      </p:grpSpPr>
      <p:sp>
        <p:nvSpPr>
          <p:cNvPr id="563" name="Google Shape;563;p73"/>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p73"/>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565" name="Google Shape;565;p7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6" name="Google Shape;566;p7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7" name="Google Shape;567;p7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9"/>
        <p:cNvGrpSpPr/>
        <p:nvPr/>
      </p:nvGrpSpPr>
      <p:grpSpPr>
        <a:xfrm>
          <a:off x="0" y="0"/>
          <a:ext cx="0" cy="0"/>
          <a:chOff x="0" y="0"/>
          <a:chExt cx="0" cy="0"/>
        </a:xfrm>
      </p:grpSpPr>
      <p:sp>
        <p:nvSpPr>
          <p:cNvPr id="240" name="Google Shape;240;p7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76"/>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42" name="Google Shape;242;p76"/>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43" name="Google Shape;243;p7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4" name="Google Shape;244;p7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5" name="Google Shape;245;p7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6"/>
        <p:cNvGrpSpPr/>
        <p:nvPr/>
      </p:nvGrpSpPr>
      <p:grpSpPr>
        <a:xfrm>
          <a:off x="0" y="0"/>
          <a:ext cx="0" cy="0"/>
          <a:chOff x="0" y="0"/>
          <a:chExt cx="0" cy="0"/>
        </a:xfrm>
      </p:grpSpPr>
      <p:sp>
        <p:nvSpPr>
          <p:cNvPr id="247" name="Google Shape;247;p77"/>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77"/>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49" name="Google Shape;249;p77"/>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50" name="Google Shape;250;p77"/>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51" name="Google Shape;251;p77"/>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52" name="Google Shape;252;p7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3" name="Google Shape;253;p7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4" name="Google Shape;254;p7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sp>
        <p:nvSpPr>
          <p:cNvPr id="256" name="Google Shape;256;p7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7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8" name="Google Shape;258;p7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9" name="Google Shape;259;p7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7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2" name="Google Shape;262;p7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3" name="Google Shape;263;p7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4"/>
        <p:cNvGrpSpPr/>
        <p:nvPr/>
      </p:nvGrpSpPr>
      <p:grpSpPr>
        <a:xfrm>
          <a:off x="0" y="0"/>
          <a:ext cx="0" cy="0"/>
          <a:chOff x="0" y="0"/>
          <a:chExt cx="0" cy="0"/>
        </a:xfrm>
      </p:grpSpPr>
      <p:sp>
        <p:nvSpPr>
          <p:cNvPr id="265" name="Google Shape;265;p80"/>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80"/>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67" name="Google Shape;267;p80"/>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68" name="Google Shape;268;p8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9" name="Google Shape;269;p8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0" name="Google Shape;270;p8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1"/>
        <p:cNvGrpSpPr/>
        <p:nvPr/>
      </p:nvGrpSpPr>
      <p:grpSpPr>
        <a:xfrm>
          <a:off x="0" y="0"/>
          <a:ext cx="0" cy="0"/>
          <a:chOff x="0" y="0"/>
          <a:chExt cx="0" cy="0"/>
        </a:xfrm>
      </p:grpSpPr>
      <p:sp>
        <p:nvSpPr>
          <p:cNvPr id="272" name="Google Shape;272;p81"/>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81"/>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US" dirty="0"/>
          </a:p>
        </p:txBody>
      </p:sp>
      <p:sp>
        <p:nvSpPr>
          <p:cNvPr id="274" name="Google Shape;274;p81"/>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75" name="Google Shape;275;p8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6" name="Google Shape;276;p8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7" name="Google Shape;277;p8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pic>
        <p:nvPicPr>
          <p:cNvPr id="10" name="Google Shape;10;p53" descr="\\DROBO-FS\QuickDrops\JB\PPTX NG\Droplets\LightingOverlay.png"/>
          <p:cNvPicPr preferRelativeResize="0"/>
          <p:nvPr/>
        </p:nvPicPr>
        <p:blipFill rotWithShape="1">
          <a:blip r:embed="rId4">
            <a:alphaModFix amt="30000"/>
          </a:blip>
          <a:srcRect/>
          <a:stretch/>
        </p:blipFill>
        <p:spPr>
          <a:xfrm>
            <a:off x="0" y="-1"/>
            <a:ext cx="12192003" cy="6858001"/>
          </a:xfrm>
          <a:prstGeom prst="rect">
            <a:avLst/>
          </a:prstGeom>
          <a:noFill/>
          <a:ln>
            <a:noFill/>
          </a:ln>
        </p:spPr>
      </p:pic>
      <p:grpSp>
        <p:nvGrpSpPr>
          <p:cNvPr id="11" name="Google Shape;11;p53"/>
          <p:cNvGrpSpPr/>
          <p:nvPr/>
        </p:nvGrpSpPr>
        <p:grpSpPr>
          <a:xfrm>
            <a:off x="-14288" y="0"/>
            <a:ext cx="12053888" cy="6858001"/>
            <a:chOff x="-14288" y="0"/>
            <a:chExt cx="12053888" cy="6858001"/>
          </a:xfrm>
        </p:grpSpPr>
        <p:grpSp>
          <p:nvGrpSpPr>
            <p:cNvPr id="12" name="Google Shape;12;p53"/>
            <p:cNvGrpSpPr/>
            <p:nvPr/>
          </p:nvGrpSpPr>
          <p:grpSpPr>
            <a:xfrm>
              <a:off x="-14288" y="0"/>
              <a:ext cx="1220788" cy="6858001"/>
              <a:chOff x="-14288" y="0"/>
              <a:chExt cx="1220788" cy="6858001"/>
            </a:xfrm>
          </p:grpSpPr>
          <p:sp>
            <p:nvSpPr>
              <p:cNvPr id="13" name="Google Shape;13;p53"/>
              <p:cNvSpPr/>
              <p:nvPr/>
            </p:nvSpPr>
            <p:spPr>
              <a:xfrm>
                <a:off x="114300" y="4763"/>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53"/>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53"/>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16;p53"/>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7" name="Google Shape;17;p53"/>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 name="Google Shape;18;p53"/>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19" name="Google Shape;19;p53"/>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20" name="Google Shape;20;p53"/>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 name="Google Shape;21;p53"/>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22;p53"/>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23" name="Google Shape;23;p53"/>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24" name="Google Shape;24;p53"/>
              <p:cNvCxnSpPr/>
              <p:nvPr/>
            </p:nvCxnSpPr>
            <p:spPr>
              <a:xfrm>
                <a:off x="-4763" y="9525"/>
                <a:ext cx="0" cy="0"/>
              </a:xfrm>
              <a:prstGeom prst="straightConnector1">
                <a:avLst/>
              </a:prstGeom>
              <a:gradFill>
                <a:gsLst>
                  <a:gs pos="0">
                    <a:schemeClr val="dk2"/>
                  </a:gs>
                  <a:gs pos="100000">
                    <a:srgbClr val="B3FFFF"/>
                  </a:gs>
                </a:gsLst>
                <a:lin ang="5400000" scaled="0"/>
              </a:gradFill>
              <a:ln w="9525" cap="flat" cmpd="sng">
                <a:solidFill>
                  <a:srgbClr val="FFFFFF"/>
                </a:solidFill>
                <a:prstDash val="solid"/>
                <a:miter lim="800000"/>
                <a:headEnd type="none" w="sm" len="sm"/>
                <a:tailEnd type="none" w="sm" len="sm"/>
              </a:ln>
            </p:spPr>
          </p:cxnSp>
          <p:sp>
            <p:nvSpPr>
              <p:cNvPr id="25" name="Google Shape;25;p53"/>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26" name="Google Shape;26;p53"/>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27" name="Google Shape;27;p53"/>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28" name="Google Shape;28;p53"/>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53"/>
              <p:cNvSpPr/>
              <p:nvPr/>
            </p:nvSpPr>
            <p:spPr>
              <a:xfrm>
                <a:off x="133350" y="4662488"/>
                <a:ext cx="23813" cy="2181225"/>
              </a:xfrm>
              <a:prstGeom prst="rect">
                <a:avLst/>
              </a:pr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 name="Google Shape;30;p53"/>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31" name="Google Shape;31;p53"/>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 name="Google Shape;32;p53"/>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33" name="Google Shape;33;p53"/>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 name="Google Shape;34;p53"/>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35" name="Google Shape;35;p53"/>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36" name="Google Shape;36;p53"/>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53"/>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 name="Google Shape;38;p53"/>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B3FFFF"/>
                  </a:gs>
                </a:gsLst>
                <a:lin ang="5400000" scaled="0"/>
              </a:gradFill>
              <a:ln>
                <a:noFill/>
              </a:ln>
            </p:spPr>
            <p:txBody>
              <a:bodyPr/>
              <a:lstStyle/>
              <a:p>
                <a:endParaRPr lang="en-US" dirty="0"/>
              </a:p>
            </p:txBody>
          </p:sp>
          <p:sp>
            <p:nvSpPr>
              <p:cNvPr id="39" name="Google Shape;39;p53"/>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40" name="Google Shape;40;p53"/>
            <p:cNvGrpSpPr/>
            <p:nvPr/>
          </p:nvGrpSpPr>
          <p:grpSpPr>
            <a:xfrm>
              <a:off x="11364912" y="0"/>
              <a:ext cx="674688" cy="6848476"/>
              <a:chOff x="11364912" y="0"/>
              <a:chExt cx="674688" cy="6848476"/>
            </a:xfrm>
          </p:grpSpPr>
          <p:sp>
            <p:nvSpPr>
              <p:cNvPr id="41" name="Google Shape;41;p53"/>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134770">
                      <a:alpha val="80000"/>
                    </a:srgbClr>
                  </a:gs>
                  <a:gs pos="100000">
                    <a:srgbClr val="B3FFFF">
                      <a:alpha val="60000"/>
                    </a:srgbClr>
                  </a:gs>
                </a:gsLst>
                <a:lin ang="5400000" scaled="0"/>
              </a:gradFill>
              <a:ln>
                <a:noFill/>
              </a:ln>
            </p:spPr>
            <p:txBody>
              <a:bodyPr/>
              <a:lstStyle/>
              <a:p>
                <a:endParaRPr lang="en-US" dirty="0"/>
              </a:p>
            </p:txBody>
          </p:sp>
          <p:sp>
            <p:nvSpPr>
              <p:cNvPr id="42" name="Google Shape;42;p53"/>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53"/>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44;p53"/>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134770">
                      <a:alpha val="80000"/>
                    </a:srgbClr>
                  </a:gs>
                  <a:gs pos="100000">
                    <a:srgbClr val="B3FFFF">
                      <a:alpha val="60000"/>
                    </a:srgbClr>
                  </a:gs>
                </a:gsLst>
                <a:lin ang="5400000" scaled="0"/>
              </a:gradFill>
              <a:ln>
                <a:noFill/>
              </a:ln>
            </p:spPr>
            <p:txBody>
              <a:bodyPr/>
              <a:lstStyle/>
              <a:p>
                <a:endParaRPr lang="en-US" dirty="0"/>
              </a:p>
            </p:txBody>
          </p:sp>
          <p:sp>
            <p:nvSpPr>
              <p:cNvPr id="45" name="Google Shape;45;p53"/>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 name="Google Shape;46;p53"/>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34770">
                      <a:alpha val="80000"/>
                    </a:srgbClr>
                  </a:gs>
                  <a:gs pos="100000">
                    <a:srgbClr val="B3FFFF">
                      <a:alpha val="60000"/>
                    </a:srgbClr>
                  </a:gs>
                </a:gsLst>
                <a:lin ang="5400000" scaled="0"/>
              </a:gradFill>
              <a:ln>
                <a:noFill/>
              </a:ln>
            </p:spPr>
            <p:txBody>
              <a:bodyPr/>
              <a:lstStyle/>
              <a:p>
                <a:endParaRPr lang="en-US" dirty="0"/>
              </a:p>
            </p:txBody>
          </p:sp>
          <p:sp>
            <p:nvSpPr>
              <p:cNvPr id="47" name="Google Shape;47;p53"/>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53"/>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34770">
                      <a:alpha val="80000"/>
                    </a:srgbClr>
                  </a:gs>
                  <a:gs pos="100000">
                    <a:srgbClr val="B3FFFF">
                      <a:alpha val="60000"/>
                    </a:srgbClr>
                  </a:gs>
                </a:gsLst>
                <a:lin ang="5400000" scaled="0"/>
              </a:gradFill>
              <a:ln>
                <a:noFill/>
              </a:ln>
            </p:spPr>
            <p:txBody>
              <a:bodyPr/>
              <a:lstStyle/>
              <a:p>
                <a:endParaRPr lang="en-US" dirty="0"/>
              </a:p>
            </p:txBody>
          </p:sp>
          <p:sp>
            <p:nvSpPr>
              <p:cNvPr id="49" name="Google Shape;49;p53"/>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0" name="Google Shape;50;p53"/>
              <p:cNvSpPr/>
              <p:nvPr/>
            </p:nvSpPr>
            <p:spPr>
              <a:xfrm>
                <a:off x="11939587" y="6596063"/>
                <a:ext cx="23813" cy="252413"/>
              </a:xfrm>
              <a:prstGeom prst="rect">
                <a:avLst/>
              </a:prstGeom>
              <a:gradFill>
                <a:gsLst>
                  <a:gs pos="0">
                    <a:srgbClr val="134770">
                      <a:alpha val="80000"/>
                    </a:srgbClr>
                  </a:gs>
                  <a:gs pos="100000">
                    <a:srgbClr val="B3FFFF">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51" name="Google Shape;51;p5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5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dk1"/>
              </a:buClr>
              <a:buSzPts val="3000"/>
              <a:buFont typeface="Arial"/>
              <a:buChar char="•"/>
              <a:defRPr sz="2400" b="0" i="0" u="none" strike="noStrike" cap="none">
                <a:solidFill>
                  <a:schemeClr val="dk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dk1"/>
              </a:buClr>
              <a:buSzPts val="2500"/>
              <a:buFont typeface="Arial"/>
              <a:buChar char="•"/>
              <a:defRPr sz="2000" b="0" i="0" u="none" strike="noStrike" cap="none">
                <a:solidFill>
                  <a:schemeClr val="dk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dk1"/>
              </a:buClr>
              <a:buSzPts val="2250"/>
              <a:buFont typeface="Arial"/>
              <a:buChar char="•"/>
              <a:defRPr sz="1800" b="0" i="0" u="none" strike="noStrike" cap="none">
                <a:solidFill>
                  <a:schemeClr val="dk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53" name="Google Shape;53;p5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4" name="Google Shape;54;p5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5" name="Google Shape;55;p5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 name="TextBox 3">
            <a:extLst>
              <a:ext uri="{FF2B5EF4-FFF2-40B4-BE49-F238E27FC236}">
                <a16:creationId xmlns:a16="http://schemas.microsoft.com/office/drawing/2014/main" id="{04221753-E57E-9887-2B97-91D3CD2F7C73}"/>
              </a:ext>
            </a:extLst>
          </p:cNvPr>
          <p:cNvSpPr txBox="1"/>
          <p:nvPr userDrawn="1"/>
        </p:nvSpPr>
        <p:spPr>
          <a:xfrm>
            <a:off x="133350" y="6221414"/>
            <a:ext cx="2651976" cy="523220"/>
          </a:xfrm>
          <a:prstGeom prst="rect">
            <a:avLst/>
          </a:prstGeom>
          <a:noFill/>
        </p:spPr>
        <p:txBody>
          <a:bodyPr wrap="square" rtlCol="0">
            <a:spAutoFit/>
          </a:bodyPr>
          <a:lstStyle/>
          <a:p>
            <a:r>
              <a:rPr lang="en-US" dirty="0">
                <a:solidFill>
                  <a:schemeClr val="bg1"/>
                </a:solidFill>
              </a:rPr>
              <a:t>Copyright – All rights reserved. Anjolen 12/14/23</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118"/>
        <p:cNvGrpSpPr/>
        <p:nvPr/>
      </p:nvGrpSpPr>
      <p:grpSpPr>
        <a:xfrm>
          <a:off x="0" y="0"/>
          <a:ext cx="0" cy="0"/>
          <a:chOff x="0" y="0"/>
          <a:chExt cx="0" cy="0"/>
        </a:xfrm>
      </p:grpSpPr>
      <p:pic>
        <p:nvPicPr>
          <p:cNvPr id="119" name="Google Shape;119;p56" descr="\\DROBO-FS\QuickDrops\JB\PPTX NG\Droplets\LightingOverlay.png"/>
          <p:cNvPicPr preferRelativeResize="0"/>
          <p:nvPr/>
        </p:nvPicPr>
        <p:blipFill rotWithShape="1">
          <a:blip r:embed="rId19">
            <a:alphaModFix amt="30000"/>
          </a:blip>
          <a:srcRect/>
          <a:stretch/>
        </p:blipFill>
        <p:spPr>
          <a:xfrm>
            <a:off x="0" y="-1"/>
            <a:ext cx="12192003" cy="6858001"/>
          </a:xfrm>
          <a:prstGeom prst="rect">
            <a:avLst/>
          </a:prstGeom>
          <a:noFill/>
          <a:ln>
            <a:noFill/>
          </a:ln>
        </p:spPr>
      </p:pic>
      <p:grpSp>
        <p:nvGrpSpPr>
          <p:cNvPr id="120" name="Google Shape;120;p56"/>
          <p:cNvGrpSpPr/>
          <p:nvPr/>
        </p:nvGrpSpPr>
        <p:grpSpPr>
          <a:xfrm>
            <a:off x="-14288" y="0"/>
            <a:ext cx="12053888" cy="6858001"/>
            <a:chOff x="-14288" y="0"/>
            <a:chExt cx="12053888" cy="6858001"/>
          </a:xfrm>
        </p:grpSpPr>
        <p:grpSp>
          <p:nvGrpSpPr>
            <p:cNvPr id="121" name="Google Shape;121;p56"/>
            <p:cNvGrpSpPr/>
            <p:nvPr/>
          </p:nvGrpSpPr>
          <p:grpSpPr>
            <a:xfrm>
              <a:off x="-14288" y="0"/>
              <a:ext cx="1220788" cy="6858001"/>
              <a:chOff x="-14288" y="0"/>
              <a:chExt cx="1220788" cy="6858001"/>
            </a:xfrm>
          </p:grpSpPr>
          <p:sp>
            <p:nvSpPr>
              <p:cNvPr id="122" name="Google Shape;122;p56"/>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p56"/>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4" name="Google Shape;124;p56"/>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5" name="Google Shape;125;p56"/>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26" name="Google Shape;126;p56"/>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7" name="Google Shape;127;p56"/>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28" name="Google Shape;128;p56"/>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29" name="Google Shape;129;p56"/>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0" name="Google Shape;130;p56"/>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1" name="Google Shape;131;p56"/>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32" name="Google Shape;132;p56"/>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133" name="Google Shape;133;p56"/>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sm" len="sm"/>
                <a:tailEnd type="none" w="sm" len="sm"/>
              </a:ln>
            </p:spPr>
          </p:cxnSp>
          <p:sp>
            <p:nvSpPr>
              <p:cNvPr id="134" name="Google Shape;134;p56"/>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35" name="Google Shape;135;p56"/>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36" name="Google Shape;136;p56"/>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37" name="Google Shape;137;p56"/>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8" name="Google Shape;138;p56"/>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56"/>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40" name="Google Shape;140;p56"/>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56"/>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42" name="Google Shape;142;p56"/>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3" name="Google Shape;143;p56"/>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44" name="Google Shape;144;p56"/>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45" name="Google Shape;145;p56"/>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6" name="Google Shape;146;p56"/>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7" name="Google Shape;147;p56"/>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148" name="Google Shape;148;p56"/>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49" name="Google Shape;149;p56"/>
            <p:cNvGrpSpPr/>
            <p:nvPr/>
          </p:nvGrpSpPr>
          <p:grpSpPr>
            <a:xfrm>
              <a:off x="11364912" y="0"/>
              <a:ext cx="674688" cy="6848476"/>
              <a:chOff x="11364912" y="0"/>
              <a:chExt cx="674688" cy="6848476"/>
            </a:xfrm>
          </p:grpSpPr>
          <p:sp>
            <p:nvSpPr>
              <p:cNvPr id="150" name="Google Shape;150;p56"/>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151" name="Google Shape;151;p56"/>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2" name="Google Shape;152;p56"/>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3" name="Google Shape;153;p56"/>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154" name="Google Shape;154;p56"/>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5" name="Google Shape;155;p56"/>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156" name="Google Shape;156;p56"/>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7" name="Google Shape;157;p56"/>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158" name="Google Shape;158;p56"/>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9" name="Google Shape;159;p56"/>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160" name="Google Shape;160;p5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56"/>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2" name="Google Shape;162;p5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63" name="Google Shape;163;p5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64" name="Google Shape;164;p5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343"/>
        <p:cNvGrpSpPr/>
        <p:nvPr/>
      </p:nvGrpSpPr>
      <p:grpSpPr>
        <a:xfrm>
          <a:off x="0" y="0"/>
          <a:ext cx="0" cy="0"/>
          <a:chOff x="0" y="0"/>
          <a:chExt cx="0" cy="0"/>
        </a:xfrm>
      </p:grpSpPr>
      <p:pic>
        <p:nvPicPr>
          <p:cNvPr id="344" name="Google Shape;344;p52"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345" name="Google Shape;345;p52"/>
          <p:cNvGrpSpPr/>
          <p:nvPr/>
        </p:nvGrpSpPr>
        <p:grpSpPr>
          <a:xfrm>
            <a:off x="-14288" y="0"/>
            <a:ext cx="12053888" cy="6858001"/>
            <a:chOff x="-14288" y="0"/>
            <a:chExt cx="12053888" cy="6858001"/>
          </a:xfrm>
        </p:grpSpPr>
        <p:grpSp>
          <p:nvGrpSpPr>
            <p:cNvPr id="346" name="Google Shape;346;p52"/>
            <p:cNvGrpSpPr/>
            <p:nvPr/>
          </p:nvGrpSpPr>
          <p:grpSpPr>
            <a:xfrm>
              <a:off x="-14288" y="0"/>
              <a:ext cx="1220788" cy="6858001"/>
              <a:chOff x="-14288" y="0"/>
              <a:chExt cx="1220788" cy="6858001"/>
            </a:xfrm>
          </p:grpSpPr>
          <p:sp>
            <p:nvSpPr>
              <p:cNvPr id="347" name="Google Shape;347;p52"/>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8" name="Google Shape;348;p52"/>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9" name="Google Shape;349;p52"/>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0" name="Google Shape;350;p52"/>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51" name="Google Shape;351;p52"/>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2" name="Google Shape;352;p52"/>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53" name="Google Shape;353;p52"/>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54" name="Google Shape;354;p52"/>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5" name="Google Shape;355;p52"/>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6" name="Google Shape;356;p52"/>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57" name="Google Shape;357;p52"/>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358" name="Google Shape;358;p52"/>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sm" len="sm"/>
                <a:tailEnd type="none" w="sm" len="sm"/>
              </a:ln>
            </p:spPr>
          </p:cxnSp>
          <p:sp>
            <p:nvSpPr>
              <p:cNvPr id="359" name="Google Shape;359;p52"/>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60" name="Google Shape;360;p52"/>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61" name="Google Shape;361;p52"/>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62" name="Google Shape;362;p52"/>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3" name="Google Shape;363;p52"/>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4" name="Google Shape;364;p52"/>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65" name="Google Shape;365;p52"/>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6" name="Google Shape;366;p52"/>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67" name="Google Shape;367;p52"/>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8" name="Google Shape;368;p52"/>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69" name="Google Shape;369;p52"/>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70" name="Google Shape;370;p52"/>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1" name="Google Shape;371;p52"/>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2" name="Google Shape;372;p52"/>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txBody>
              <a:bodyPr/>
              <a:lstStyle/>
              <a:p>
                <a:endParaRPr lang="en-US" dirty="0"/>
              </a:p>
            </p:txBody>
          </p:sp>
          <p:sp>
            <p:nvSpPr>
              <p:cNvPr id="373" name="Google Shape;373;p52"/>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374" name="Google Shape;374;p52"/>
            <p:cNvGrpSpPr/>
            <p:nvPr/>
          </p:nvGrpSpPr>
          <p:grpSpPr>
            <a:xfrm>
              <a:off x="11364912" y="0"/>
              <a:ext cx="674688" cy="6848476"/>
              <a:chOff x="11364912" y="0"/>
              <a:chExt cx="674688" cy="6848476"/>
            </a:xfrm>
          </p:grpSpPr>
          <p:sp>
            <p:nvSpPr>
              <p:cNvPr id="375" name="Google Shape;375;p52"/>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376" name="Google Shape;376;p52"/>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7" name="Google Shape;377;p52"/>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8" name="Google Shape;378;p52"/>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379" name="Google Shape;379;p52"/>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0" name="Google Shape;380;p52"/>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381" name="Google Shape;381;p52"/>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2" name="Google Shape;382;p52"/>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txBody>
              <a:bodyPr/>
              <a:lstStyle/>
              <a:p>
                <a:endParaRPr lang="en-US" dirty="0"/>
              </a:p>
            </p:txBody>
          </p:sp>
          <p:sp>
            <p:nvSpPr>
              <p:cNvPr id="383" name="Google Shape;383;p52"/>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4" name="Google Shape;384;p52"/>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385" name="Google Shape;385;p5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6" name="Google Shape;386;p52"/>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387" name="Google Shape;387;p5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388" name="Google Shape;388;p5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389" name="Google Shape;389;p5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ss.ssssss.com/"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abcbank.com/"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tel:315-484-2246" TargetMode="External"/><Relationship Id="rId5" Type="http://schemas.openxmlformats.org/officeDocument/2006/relationships/hyperlink" Target="tel:315-484-2247%20x2247" TargetMode="External"/><Relationship Id="rId4" Type="http://schemas.openxmlformats.org/officeDocument/2006/relationships/hyperlink" Target="http://fiserv.solvaybamk.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mailto:xxxxxx@berkeley.edu"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hyperlink" Target="mailto:director.stics@boyaca.gov.c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2"/>
        <p:cNvGrpSpPr/>
        <p:nvPr/>
      </p:nvGrpSpPr>
      <p:grpSpPr>
        <a:xfrm>
          <a:off x="0" y="0"/>
          <a:ext cx="0" cy="0"/>
          <a:chOff x="0" y="0"/>
          <a:chExt cx="0" cy="0"/>
        </a:xfrm>
      </p:grpSpPr>
      <p:sp>
        <p:nvSpPr>
          <p:cNvPr id="573" name="Google Shape;573;p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nvGrpSpPr>
          <p:cNvPr id="574" name="Google Shape;574;p1"/>
          <p:cNvGrpSpPr/>
          <p:nvPr/>
        </p:nvGrpSpPr>
        <p:grpSpPr>
          <a:xfrm>
            <a:off x="0" y="0"/>
            <a:ext cx="2305051" cy="6858001"/>
            <a:chOff x="0" y="0"/>
            <a:chExt cx="2305051" cy="6858001"/>
          </a:xfrm>
        </p:grpSpPr>
        <p:sp>
          <p:nvSpPr>
            <p:cNvPr id="575" name="Google Shape;575;p1"/>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6" name="Google Shape;576;p1"/>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7" name="Google Shape;577;p1"/>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8" name="Google Shape;578;p1"/>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9" name="Google Shape;579;p1"/>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0" name="Google Shape;580;p1"/>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1" name="Google Shape;581;p1"/>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2" name="Google Shape;582;p1"/>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3" name="Google Shape;583;p1"/>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4" name="Google Shape;584;p1"/>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5" name="Google Shape;585;p1"/>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6" name="Google Shape;586;p1"/>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7" name="Google Shape;587;p1"/>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8" name="Google Shape;588;p1"/>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9" name="Google Shape;589;p1"/>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0" name="Google Shape;590;p1"/>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1" name="Google Shape;591;p1"/>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2" name="Google Shape;592;p1"/>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3" name="Google Shape;593;p1"/>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4" name="Google Shape;594;p1"/>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5" name="Google Shape;595;p1"/>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6" name="Google Shape;596;p1"/>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7" name="Google Shape;597;p1"/>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8" name="Google Shape;598;p1"/>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9" name="Google Shape;599;p1"/>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0" name="Google Shape;600;p1"/>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1" name="Google Shape;601;p1"/>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2" name="Google Shape;602;p1"/>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3" name="Google Shape;603;p1"/>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4" name="Google Shape;604;p1"/>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5" name="Google Shape;605;p1"/>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6" name="Google Shape;606;p1"/>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7" name="Google Shape;607;p1"/>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8" name="Google Shape;608;p1"/>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9" name="Google Shape;609;p1"/>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0" name="Google Shape;610;p1"/>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1" name="Google Shape;611;p1"/>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2" name="Google Shape;612;p1"/>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3" name="Google Shape;613;p1"/>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4" name="Google Shape;614;p1"/>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5" name="Google Shape;615;p1"/>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6" name="Google Shape;616;p1"/>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7" name="Google Shape;617;p1"/>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8" name="Google Shape;618;p1"/>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9" name="Google Shape;619;p1"/>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0" name="Google Shape;620;p1"/>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1" name="Google Shape;621;p1"/>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2" name="Google Shape;622;p1"/>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3" name="Google Shape;623;p1"/>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4" name="Google Shape;624;p1"/>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5" name="Google Shape;625;p1"/>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6" name="Google Shape;626;p1"/>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7" name="Google Shape;627;p1"/>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8" name="Google Shape;628;p1"/>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629" name="Google Shape;629;p1"/>
          <p:cNvPicPr preferRelativeResize="0"/>
          <p:nvPr/>
        </p:nvPicPr>
        <p:blipFill rotWithShape="1">
          <a:blip r:embed="rId4">
            <a:alphaModFix amt="30000"/>
          </a:blip>
          <a:srcRect/>
          <a:stretch/>
        </p:blipFill>
        <p:spPr>
          <a:xfrm>
            <a:off x="-3" y="-3747"/>
            <a:ext cx="12192003" cy="6858001"/>
          </a:xfrm>
          <a:prstGeom prst="rect">
            <a:avLst/>
          </a:prstGeom>
          <a:noFill/>
          <a:ln>
            <a:noFill/>
          </a:ln>
        </p:spPr>
      </p:pic>
      <p:sp>
        <p:nvSpPr>
          <p:cNvPr id="630" name="Google Shape;630;p1"/>
          <p:cNvSpPr txBox="1">
            <a:spLocks noGrp="1"/>
          </p:cNvSpPr>
          <p:nvPr>
            <p:ph type="ctrTitle"/>
          </p:nvPr>
        </p:nvSpPr>
        <p:spPr>
          <a:xfrm>
            <a:off x="6655497" y="2326308"/>
            <a:ext cx="4966332" cy="2070927"/>
          </a:xfrm>
          <a:prstGeom prst="rect">
            <a:avLst/>
          </a:prstGeom>
          <a:noFill/>
          <a:ln>
            <a:noFill/>
          </a:ln>
          <a:effectLst>
            <a:outerShdw blurRad="63500" dist="38100" dir="3420000" algn="tl" rotWithShape="0">
              <a:srgbClr val="000000"/>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5400"/>
              <a:buFont typeface="Century Gothic"/>
              <a:buNone/>
            </a:pPr>
            <a:r>
              <a:rPr lang="en-US" dirty="0">
                <a:solidFill>
                  <a:schemeClr val="lt1"/>
                </a:solidFill>
              </a:rPr>
              <a:t>Cybersecurity</a:t>
            </a:r>
            <a:br>
              <a:rPr lang="en-US" dirty="0">
                <a:solidFill>
                  <a:schemeClr val="lt1"/>
                </a:solidFill>
              </a:rPr>
            </a:br>
            <a:r>
              <a:rPr lang="en-US" dirty="0">
                <a:solidFill>
                  <a:schemeClr val="lt1"/>
                </a:solidFill>
              </a:rPr>
              <a:t>Awareness</a:t>
            </a:r>
            <a:br>
              <a:rPr lang="en-US" dirty="0">
                <a:solidFill>
                  <a:schemeClr val="lt1"/>
                </a:solidFill>
              </a:rPr>
            </a:br>
            <a:r>
              <a:rPr lang="en-US" dirty="0">
                <a:solidFill>
                  <a:schemeClr val="lt1"/>
                </a:solidFill>
              </a:rPr>
              <a:t>Presentation</a:t>
            </a:r>
            <a:endParaRPr dirty="0"/>
          </a:p>
        </p:txBody>
      </p:sp>
      <p:sp>
        <p:nvSpPr>
          <p:cNvPr id="631" name="Google Shape;631;p1"/>
          <p:cNvSpPr/>
          <p:nvPr/>
        </p:nvSpPr>
        <p:spPr>
          <a:xfrm>
            <a:off x="798950" y="808057"/>
            <a:ext cx="5286376" cy="5234394"/>
          </a:xfrm>
          <a:prstGeom prst="round2DiagRect">
            <a:avLst>
              <a:gd name="adj1" fmla="val 7418"/>
              <a:gd name="adj2" fmla="val 0"/>
            </a:avLst>
          </a:prstGeom>
          <a:solidFill>
            <a:schemeClr val="lt1"/>
          </a:solidFill>
          <a:ln w="19050" cap="sq" cmpd="sng">
            <a:solidFill>
              <a:srgbClr val="3B95DE">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632" name="Google Shape;632;p1" descr="Logo&#10;&#10;Description automatically generated with medium confidence"/>
          <p:cNvPicPr preferRelativeResize="0"/>
          <p:nvPr/>
        </p:nvPicPr>
        <p:blipFill rotWithShape="1">
          <a:blip r:embed="rId5">
            <a:alphaModFix/>
          </a:blip>
          <a:srcRect/>
          <a:stretch/>
        </p:blipFill>
        <p:spPr>
          <a:xfrm>
            <a:off x="1124347" y="2254770"/>
            <a:ext cx="4635583" cy="23409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p:nvPr/>
        </p:nvSpPr>
        <p:spPr>
          <a:xfrm>
            <a:off x="1981200" y="274680"/>
            <a:ext cx="8226720" cy="114012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Example</a:t>
            </a:r>
            <a:endParaRPr sz="1800" dirty="0"/>
          </a:p>
        </p:txBody>
      </p:sp>
      <p:sp>
        <p:nvSpPr>
          <p:cNvPr id="184" name="Google Shape;184;p15"/>
          <p:cNvSpPr/>
          <p:nvPr/>
        </p:nvSpPr>
        <p:spPr>
          <a:xfrm>
            <a:off x="2286120" y="1600200"/>
            <a:ext cx="7540920" cy="2556720"/>
          </a:xfrm>
          <a:prstGeom prst="rect">
            <a:avLst/>
          </a:prstGeom>
          <a:noFill/>
          <a:ln>
            <a:noFill/>
          </a:ln>
        </p:spPr>
        <p:txBody>
          <a:bodyPr spcFirstLastPara="1" wrap="square" lIns="90000" tIns="45000" rIns="90000" bIns="45000" anchor="t" anchorCtr="0">
            <a:noAutofit/>
          </a:bodyPr>
          <a:lstStyle/>
          <a:p>
            <a:r>
              <a:rPr lang="en-US" sz="1800" dirty="0">
                <a:latin typeface="Calibri"/>
                <a:ea typeface="Calibri"/>
                <a:cs typeface="Calibri"/>
                <a:sym typeface="Calibri"/>
              </a:rPr>
              <a:t>To: 1-All Users</a:t>
            </a:r>
            <a:endParaRPr sz="1800" dirty="0"/>
          </a:p>
          <a:p>
            <a:r>
              <a:rPr lang="en-US" sz="1800" dirty="0">
                <a:latin typeface="Calibri"/>
                <a:ea typeface="Calibri"/>
                <a:cs typeface="Calibri"/>
                <a:sym typeface="Calibri"/>
              </a:rPr>
              <a:t>From: Human Resources Events</a:t>
            </a:r>
            <a:endParaRPr sz="1800" dirty="0"/>
          </a:p>
          <a:p>
            <a:r>
              <a:rPr lang="en-US" sz="1800" dirty="0">
                <a:latin typeface="Calibri"/>
                <a:ea typeface="Calibri"/>
                <a:cs typeface="Calibri"/>
                <a:sym typeface="Calibri"/>
              </a:rPr>
              <a:t>Subject: Holiday Party Give-away</a:t>
            </a:r>
            <a:endParaRPr sz="1800" dirty="0"/>
          </a:p>
          <a:p>
            <a:r>
              <a:rPr lang="en-US" sz="1800" dirty="0">
                <a:latin typeface="Calibri"/>
                <a:ea typeface="Calibri"/>
                <a:cs typeface="Calibri"/>
                <a:sym typeface="Calibri"/>
              </a:rPr>
              <a:t> </a:t>
            </a:r>
            <a:endParaRPr sz="1800" dirty="0"/>
          </a:p>
          <a:p>
            <a:r>
              <a:rPr lang="en-US" sz="1800" dirty="0">
                <a:latin typeface="Calibri"/>
                <a:ea typeface="Calibri"/>
                <a:cs typeface="Calibri"/>
                <a:sym typeface="Calibri"/>
              </a:rPr>
              <a:t>The Holiday Party is quickly coming up! We have some tickets to give away for local holiday events like the Nut Cracker and Scrooge. We will announce winners at the party, but you don’t have to be present to win. Enter for your chance to win at the link below by December 10</a:t>
            </a:r>
            <a:r>
              <a:rPr lang="en-US" sz="1800" baseline="30000" dirty="0">
                <a:latin typeface="Calibri"/>
                <a:ea typeface="Calibri"/>
                <a:cs typeface="Calibri"/>
                <a:sym typeface="Calibri"/>
              </a:rPr>
              <a:t>th</a:t>
            </a:r>
            <a:r>
              <a:rPr lang="en-US" sz="1800" dirty="0">
                <a:latin typeface="Calibri"/>
                <a:ea typeface="Calibri"/>
                <a:cs typeface="Calibri"/>
                <a:sym typeface="Calibri"/>
              </a:rPr>
              <a:t> 2015.</a:t>
            </a:r>
            <a:endParaRPr sz="1800" dirty="0"/>
          </a:p>
          <a:p>
            <a:r>
              <a:rPr lang="en-US" sz="18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www.sss.ssssss.com</a:t>
            </a:r>
            <a:r>
              <a:rPr lang="en-US" sz="1800" dirty="0">
                <a:latin typeface="Calibri"/>
                <a:ea typeface="Calibri"/>
                <a:cs typeface="Calibri"/>
                <a:sym typeface="Calibri"/>
              </a:rPr>
              <a:t> </a:t>
            </a:r>
            <a:endParaRPr sz="1800" dirty="0"/>
          </a:p>
        </p:txBody>
      </p:sp>
      <p:pic>
        <p:nvPicPr>
          <p:cNvPr id="185" name="Google Shape;185;p15"/>
          <p:cNvPicPr preferRelativeResize="0"/>
          <p:nvPr/>
        </p:nvPicPr>
        <p:blipFill rotWithShape="1">
          <a:blip r:embed="rId4">
            <a:alphaModFix/>
          </a:blip>
          <a:srcRect/>
          <a:stretch/>
        </p:blipFill>
        <p:spPr>
          <a:xfrm>
            <a:off x="2286120" y="4495680"/>
            <a:ext cx="3578400" cy="2308680"/>
          </a:xfrm>
          <a:prstGeom prst="rect">
            <a:avLst/>
          </a:prstGeom>
          <a:noFill/>
          <a:ln>
            <a:noFill/>
          </a:ln>
        </p:spPr>
      </p:pic>
      <p:sp>
        <p:nvSpPr>
          <p:cNvPr id="186" name="Google Shape;186;p15"/>
          <p:cNvSpPr/>
          <p:nvPr/>
        </p:nvSpPr>
        <p:spPr>
          <a:xfrm>
            <a:off x="1516800" y="3804480"/>
            <a:ext cx="766440" cy="378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endParaRPr dirty="0"/>
          </a:p>
        </p:txBody>
      </p:sp>
    </p:spTree>
    <p:extLst>
      <p:ext uri="{BB962C8B-B14F-4D97-AF65-F5344CB8AC3E}">
        <p14:creationId xmlns:p14="http://schemas.microsoft.com/office/powerpoint/2010/main" val="370797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p:nvPr/>
        </p:nvSpPr>
        <p:spPr>
          <a:xfrm>
            <a:off x="1981200" y="274680"/>
            <a:ext cx="8226360" cy="113976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Example</a:t>
            </a:r>
            <a:endParaRPr sz="1800" dirty="0"/>
          </a:p>
        </p:txBody>
      </p:sp>
      <p:pic>
        <p:nvPicPr>
          <p:cNvPr id="192" name="Google Shape;192;p16"/>
          <p:cNvPicPr preferRelativeResize="0"/>
          <p:nvPr/>
        </p:nvPicPr>
        <p:blipFill rotWithShape="1">
          <a:blip r:embed="rId3">
            <a:alphaModFix/>
          </a:blip>
          <a:srcRect/>
          <a:stretch/>
        </p:blipFill>
        <p:spPr>
          <a:xfrm>
            <a:off x="2895600" y="1716120"/>
            <a:ext cx="7070040" cy="4254840"/>
          </a:xfrm>
          <a:prstGeom prst="rect">
            <a:avLst/>
          </a:prstGeom>
          <a:noFill/>
          <a:ln>
            <a:noFill/>
          </a:ln>
        </p:spPr>
      </p:pic>
      <p:sp>
        <p:nvSpPr>
          <p:cNvPr id="193" name="Google Shape;193;p16"/>
          <p:cNvSpPr/>
          <p:nvPr/>
        </p:nvSpPr>
        <p:spPr>
          <a:xfrm>
            <a:off x="1981200" y="4648320"/>
            <a:ext cx="766440" cy="378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94" name="Google Shape;194;p16"/>
          <p:cNvSpPr/>
          <p:nvPr/>
        </p:nvSpPr>
        <p:spPr>
          <a:xfrm>
            <a:off x="1981200" y="5679360"/>
            <a:ext cx="766440" cy="378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endParaRPr dirty="0"/>
          </a:p>
        </p:txBody>
      </p:sp>
    </p:spTree>
    <p:extLst>
      <p:ext uri="{BB962C8B-B14F-4D97-AF65-F5344CB8AC3E}">
        <p14:creationId xmlns:p14="http://schemas.microsoft.com/office/powerpoint/2010/main" val="84929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p:nvPr/>
        </p:nvSpPr>
        <p:spPr>
          <a:xfrm>
            <a:off x="1981200" y="76320"/>
            <a:ext cx="8226720" cy="91152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Example</a:t>
            </a:r>
            <a:endParaRPr sz="1800" dirty="0"/>
          </a:p>
        </p:txBody>
      </p:sp>
      <p:sp>
        <p:nvSpPr>
          <p:cNvPr id="200" name="Google Shape;200;p17"/>
          <p:cNvSpPr/>
          <p:nvPr/>
        </p:nvSpPr>
        <p:spPr>
          <a:xfrm>
            <a:off x="2667000" y="873720"/>
            <a:ext cx="7007400" cy="529560"/>
          </a:xfrm>
          <a:prstGeom prst="rect">
            <a:avLst/>
          </a:prstGeom>
          <a:noFill/>
          <a:ln>
            <a:noFill/>
          </a:ln>
        </p:spPr>
        <p:txBody>
          <a:bodyPr spcFirstLastPara="1" wrap="square" lIns="90000" tIns="45000" rIns="90000" bIns="45000" anchor="t" anchorCtr="0">
            <a:noAutofit/>
          </a:bodyPr>
          <a:lstStyle/>
          <a:p>
            <a:r>
              <a:rPr lang="en-US" sz="1100" dirty="0">
                <a:latin typeface="Calibri"/>
                <a:ea typeface="Calibri"/>
                <a:cs typeface="Calibri"/>
                <a:sym typeface="Calibri"/>
              </a:rPr>
              <a:t>Effective today a new version of Director has been launched.  Users with out of date account security will receive the following error when trying to log in. </a:t>
            </a:r>
            <a:r>
              <a:rPr lang="en-US" sz="1800" dirty="0">
                <a:latin typeface="Calibri"/>
                <a:ea typeface="Calibri"/>
                <a:cs typeface="Calibri"/>
                <a:sym typeface="Calibri"/>
              </a:rPr>
              <a:t>    </a:t>
            </a:r>
            <a:endParaRPr sz="1800" dirty="0"/>
          </a:p>
        </p:txBody>
      </p:sp>
      <p:pic>
        <p:nvPicPr>
          <p:cNvPr id="201" name="Google Shape;201;p17"/>
          <p:cNvPicPr preferRelativeResize="0"/>
          <p:nvPr/>
        </p:nvPicPr>
        <p:blipFill rotWithShape="1">
          <a:blip r:embed="rId3">
            <a:alphaModFix/>
          </a:blip>
          <a:srcRect/>
          <a:stretch/>
        </p:blipFill>
        <p:spPr>
          <a:xfrm>
            <a:off x="2704080" y="1412280"/>
            <a:ext cx="4159440" cy="1797480"/>
          </a:xfrm>
          <a:prstGeom prst="rect">
            <a:avLst/>
          </a:prstGeom>
          <a:noFill/>
          <a:ln>
            <a:noFill/>
          </a:ln>
        </p:spPr>
      </p:pic>
      <p:sp>
        <p:nvSpPr>
          <p:cNvPr id="202" name="Google Shape;202;p17"/>
          <p:cNvSpPr/>
          <p:nvPr/>
        </p:nvSpPr>
        <p:spPr>
          <a:xfrm>
            <a:off x="2704080" y="3212640"/>
            <a:ext cx="5979960" cy="3876840"/>
          </a:xfrm>
          <a:prstGeom prst="rect">
            <a:avLst/>
          </a:prstGeom>
          <a:noFill/>
          <a:ln>
            <a:noFill/>
          </a:ln>
        </p:spPr>
        <p:txBody>
          <a:bodyPr spcFirstLastPara="1" wrap="square" lIns="90000" tIns="45000" rIns="90000" bIns="45000" anchor="t" anchorCtr="0">
            <a:noAutofit/>
          </a:bodyPr>
          <a:lstStyle/>
          <a:p>
            <a:r>
              <a:rPr lang="en-US" sz="1100" dirty="0">
                <a:latin typeface="Calibri"/>
                <a:ea typeface="Calibri"/>
                <a:cs typeface="Calibri"/>
                <a:sym typeface="Calibri"/>
              </a:rPr>
              <a:t>All users must accept the terms of the security policy and will be required to reset their password before March 1st. Any accounts that are not updated will be disabled.</a:t>
            </a:r>
            <a:endParaRPr sz="1800" dirty="0"/>
          </a:p>
          <a:p>
            <a:r>
              <a:rPr lang="en-US" sz="1100" dirty="0">
                <a:latin typeface="Calibri"/>
                <a:ea typeface="Calibri"/>
                <a:cs typeface="Calibri"/>
                <a:sym typeface="Calibri"/>
              </a:rPr>
              <a:t> </a:t>
            </a:r>
            <a:endParaRPr sz="1800" dirty="0"/>
          </a:p>
          <a:p>
            <a:r>
              <a:rPr lang="en-US" sz="1100" dirty="0">
                <a:latin typeface="Calibri"/>
                <a:ea typeface="Calibri"/>
                <a:cs typeface="Calibri"/>
                <a:sym typeface="Calibri"/>
              </a:rPr>
              <a:t>Please use the link below to login to Director, accept the new security terms and update your account.</a:t>
            </a:r>
            <a:endParaRPr sz="1800" dirty="0"/>
          </a:p>
          <a:p>
            <a:r>
              <a:rPr lang="en-US" sz="1100" dirty="0">
                <a:latin typeface="Calibri"/>
                <a:ea typeface="Calibri"/>
                <a:cs typeface="Calibri"/>
                <a:sym typeface="Calibri"/>
              </a:rPr>
              <a:t> </a:t>
            </a:r>
            <a:endParaRPr sz="1800" dirty="0"/>
          </a:p>
          <a:p>
            <a:r>
              <a:rPr lang="en-US" sz="11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fiserv.abcbamk.com</a:t>
            </a:r>
            <a:r>
              <a:rPr lang="en-US" sz="1100" dirty="0">
                <a:latin typeface="Calibri"/>
                <a:ea typeface="Calibri"/>
                <a:cs typeface="Calibri"/>
                <a:sym typeface="Calibri"/>
              </a:rPr>
              <a:t>/update</a:t>
            </a:r>
            <a:endParaRPr sz="1800" dirty="0"/>
          </a:p>
          <a:p>
            <a:r>
              <a:rPr lang="en-US" sz="1100" dirty="0">
                <a:latin typeface="Calibri"/>
                <a:ea typeface="Calibri"/>
                <a:cs typeface="Calibri"/>
                <a:sym typeface="Calibri"/>
              </a:rPr>
              <a:t> </a:t>
            </a:r>
            <a:endParaRPr sz="1800" dirty="0"/>
          </a:p>
          <a:p>
            <a:r>
              <a:rPr lang="en-US" sz="1100" dirty="0">
                <a:latin typeface="Calibri"/>
                <a:ea typeface="Calibri"/>
                <a:cs typeface="Calibri"/>
                <a:sym typeface="Calibri"/>
              </a:rPr>
              <a:t> </a:t>
            </a:r>
            <a:endParaRPr sz="1800" dirty="0"/>
          </a:p>
          <a:p>
            <a:r>
              <a:rPr lang="en-US" sz="1100" dirty="0">
                <a:latin typeface="Calibri"/>
                <a:ea typeface="Calibri"/>
                <a:cs typeface="Calibri"/>
                <a:sym typeface="Calibri"/>
              </a:rPr>
              <a:t>Thank you,</a:t>
            </a:r>
            <a:endParaRPr sz="1800" dirty="0"/>
          </a:p>
          <a:p>
            <a:r>
              <a:rPr lang="en-US" sz="1100" dirty="0">
                <a:latin typeface="Calibri"/>
                <a:ea typeface="Calibri"/>
                <a:cs typeface="Calibri"/>
                <a:sym typeface="Calibri"/>
              </a:rPr>
              <a:t> </a:t>
            </a:r>
            <a:endParaRPr sz="1800" dirty="0"/>
          </a:p>
          <a:p>
            <a:r>
              <a:rPr lang="en-US" sz="1100" dirty="0">
                <a:latin typeface="Calibri"/>
                <a:ea typeface="Calibri"/>
                <a:cs typeface="Calibri"/>
                <a:sym typeface="Calibri"/>
              </a:rPr>
              <a:t> </a:t>
            </a:r>
            <a:r>
              <a:rPr lang="en-US" sz="1100" b="1" dirty="0">
                <a:latin typeface="Calibri"/>
                <a:ea typeface="Calibri"/>
                <a:cs typeface="Calibri"/>
                <a:sym typeface="Calibri"/>
              </a:rPr>
              <a:t>Joe Jones</a:t>
            </a:r>
            <a:endParaRPr sz="1800" dirty="0"/>
          </a:p>
          <a:p>
            <a:r>
              <a:rPr lang="en-US" sz="1100" dirty="0">
                <a:latin typeface="Calibri"/>
                <a:ea typeface="Calibri"/>
                <a:cs typeface="Calibri"/>
                <a:sym typeface="Calibri"/>
              </a:rPr>
              <a:t>Network Analyst</a:t>
            </a:r>
            <a:endParaRPr sz="1800" dirty="0"/>
          </a:p>
          <a:p>
            <a:r>
              <a:rPr lang="en-US" sz="1100" dirty="0">
                <a:latin typeface="Calibri"/>
                <a:ea typeface="Calibri"/>
                <a:cs typeface="Calibri"/>
                <a:sym typeface="Calibri"/>
              </a:rPr>
              <a:t> </a:t>
            </a:r>
            <a:endParaRPr sz="1800" dirty="0"/>
          </a:p>
          <a:p>
            <a:r>
              <a:rPr lang="en-US" sz="1100"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315-123-4567 x4467</a:t>
            </a:r>
            <a:r>
              <a:rPr lang="en-US" sz="1100" dirty="0">
                <a:latin typeface="Calibri"/>
                <a:ea typeface="Calibri"/>
                <a:cs typeface="Calibri"/>
                <a:sym typeface="Calibri"/>
              </a:rPr>
              <a:t> Phone</a:t>
            </a:r>
            <a:endParaRPr sz="1800" dirty="0"/>
          </a:p>
          <a:p>
            <a:r>
              <a:rPr lang="en-US" sz="1100" u="sng" dirty="0">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315-123-6789</a:t>
            </a:r>
            <a:r>
              <a:rPr lang="en-US" sz="1100" dirty="0">
                <a:latin typeface="Calibri"/>
                <a:ea typeface="Calibri"/>
                <a:cs typeface="Calibri"/>
                <a:sym typeface="Calibri"/>
              </a:rPr>
              <a:t> Fax</a:t>
            </a:r>
            <a:endParaRPr sz="1800" dirty="0"/>
          </a:p>
          <a:p>
            <a:r>
              <a:rPr lang="en-US" sz="1100" dirty="0">
                <a:latin typeface="Calibri"/>
                <a:ea typeface="Calibri"/>
                <a:cs typeface="Calibri"/>
                <a:sym typeface="Calibri"/>
              </a:rPr>
              <a:t>jjones@abcbank.com</a:t>
            </a:r>
            <a:endParaRPr sz="1800" dirty="0"/>
          </a:p>
          <a:p>
            <a:r>
              <a:rPr lang="en-US" sz="1100" dirty="0">
                <a:latin typeface="Calibri"/>
                <a:ea typeface="Calibri"/>
                <a:cs typeface="Calibri"/>
                <a:sym typeface="Calibri"/>
              </a:rPr>
              <a:t> </a:t>
            </a:r>
            <a:endParaRPr sz="1800" dirty="0"/>
          </a:p>
          <a:p>
            <a:r>
              <a:rPr lang="en-US" sz="1100" b="1" dirty="0">
                <a:latin typeface="Calibri"/>
                <a:ea typeface="Calibri"/>
                <a:cs typeface="Calibri"/>
                <a:sym typeface="Calibri"/>
              </a:rPr>
              <a:t>Main Office</a:t>
            </a:r>
            <a:endParaRPr sz="1800" dirty="0"/>
          </a:p>
          <a:p>
            <a:r>
              <a:rPr lang="en-US" sz="1100" dirty="0">
                <a:latin typeface="Calibri"/>
                <a:ea typeface="Calibri"/>
                <a:cs typeface="Calibri"/>
                <a:sym typeface="Calibri"/>
              </a:rPr>
              <a:t>1522 Main St., Utica, NY 13502</a:t>
            </a:r>
            <a:endParaRPr sz="1800" dirty="0"/>
          </a:p>
          <a:p>
            <a:r>
              <a:rPr lang="en-US" sz="1100" u="sng" dirty="0">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www.abcbank.com</a:t>
            </a:r>
            <a:endParaRPr sz="1800" dirty="0"/>
          </a:p>
          <a:p>
            <a:r>
              <a:rPr lang="en-US" sz="1800" dirty="0">
                <a:latin typeface="Calibri"/>
                <a:ea typeface="Calibri"/>
                <a:cs typeface="Calibri"/>
                <a:sym typeface="Calibri"/>
              </a:rPr>
              <a:t> </a:t>
            </a:r>
            <a:endParaRPr sz="1800" dirty="0"/>
          </a:p>
        </p:txBody>
      </p:sp>
      <p:sp>
        <p:nvSpPr>
          <p:cNvPr id="203" name="Google Shape;203;p17"/>
          <p:cNvSpPr/>
          <p:nvPr/>
        </p:nvSpPr>
        <p:spPr>
          <a:xfrm>
            <a:off x="1981200" y="4038480"/>
            <a:ext cx="766440" cy="378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endParaRPr dirty="0"/>
          </a:p>
        </p:txBody>
      </p:sp>
    </p:spTree>
    <p:extLst>
      <p:ext uri="{BB962C8B-B14F-4D97-AF65-F5344CB8AC3E}">
        <p14:creationId xmlns:p14="http://schemas.microsoft.com/office/powerpoint/2010/main" val="23472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p:nvPr/>
        </p:nvSpPr>
        <p:spPr>
          <a:xfrm>
            <a:off x="1981200" y="228600"/>
            <a:ext cx="8226720" cy="68292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Precautions and Best Practices</a:t>
            </a:r>
            <a:endParaRPr sz="1800" dirty="0"/>
          </a:p>
        </p:txBody>
      </p:sp>
      <p:sp>
        <p:nvSpPr>
          <p:cNvPr id="209" name="Google Shape;209;p18"/>
          <p:cNvSpPr/>
          <p:nvPr/>
        </p:nvSpPr>
        <p:spPr>
          <a:xfrm>
            <a:off x="2438400" y="1371600"/>
            <a:ext cx="7388640" cy="2282400"/>
          </a:xfrm>
          <a:prstGeom prst="rect">
            <a:avLst/>
          </a:prstGeom>
          <a:noFill/>
          <a:ln>
            <a:noFill/>
          </a:ln>
        </p:spPr>
        <p:txBody>
          <a:bodyPr spcFirstLastPara="1" wrap="square" lIns="90000" tIns="45000" rIns="90000" bIns="45000" anchor="t" anchorCtr="0">
            <a:noAutofit/>
          </a:bodyPr>
          <a:lstStyle/>
          <a:p>
            <a:pPr marL="285840" indent="-282960">
              <a:buSzPts val="2400"/>
              <a:buFont typeface="Noto Sans Symbols"/>
              <a:buChar char="▪"/>
            </a:pPr>
            <a:r>
              <a:rPr lang="en-US" sz="2400" dirty="0">
                <a:latin typeface="Calibri"/>
                <a:ea typeface="Calibri"/>
                <a:cs typeface="Calibri"/>
                <a:sym typeface="Calibri"/>
              </a:rPr>
              <a:t>Do not open emails if you do not know the sender</a:t>
            </a:r>
            <a:endParaRPr sz="1800" dirty="0"/>
          </a:p>
          <a:p>
            <a:pPr marL="285840" indent="-282960">
              <a:buSzPts val="2400"/>
              <a:buFont typeface="Noto Sans Symbols"/>
              <a:buChar char="▪"/>
            </a:pPr>
            <a:r>
              <a:rPr lang="en-US" sz="2400" dirty="0">
                <a:latin typeface="Calibri"/>
                <a:ea typeface="Calibri"/>
                <a:cs typeface="Calibri"/>
                <a:sym typeface="Calibri"/>
              </a:rPr>
              <a:t>Do not click on links or attachments from unknown senders</a:t>
            </a:r>
            <a:endParaRPr sz="1800" dirty="0"/>
          </a:p>
          <a:p>
            <a:pPr marL="285840" indent="-282960">
              <a:buSzPts val="2400"/>
              <a:buFont typeface="Noto Sans Symbols"/>
              <a:buChar char="▪"/>
            </a:pPr>
            <a:r>
              <a:rPr lang="en-US" sz="2400" dirty="0">
                <a:latin typeface="Calibri"/>
                <a:ea typeface="Calibri"/>
                <a:cs typeface="Calibri"/>
                <a:sym typeface="Calibri"/>
              </a:rPr>
              <a:t>Confirm the actual URL email is coming from before clicking on links or attachments</a:t>
            </a:r>
            <a:endParaRPr sz="1800" dirty="0"/>
          </a:p>
          <a:p>
            <a:pPr marL="285840" indent="-282960">
              <a:buSzPts val="2400"/>
              <a:buFont typeface="Noto Sans Symbols"/>
              <a:buChar char="▪"/>
            </a:pPr>
            <a:r>
              <a:rPr lang="en-US" sz="2400" dirty="0">
                <a:latin typeface="Calibri"/>
                <a:ea typeface="Calibri"/>
                <a:cs typeface="Calibri"/>
                <a:sym typeface="Calibri"/>
              </a:rPr>
              <a:t>Mouse over link to verify and/or type in browser</a:t>
            </a:r>
            <a:endParaRPr sz="1800" dirty="0"/>
          </a:p>
        </p:txBody>
      </p:sp>
      <p:pic>
        <p:nvPicPr>
          <p:cNvPr id="210" name="Google Shape;210;p18"/>
          <p:cNvPicPr preferRelativeResize="0"/>
          <p:nvPr/>
        </p:nvPicPr>
        <p:blipFill rotWithShape="1">
          <a:blip r:embed="rId3">
            <a:alphaModFix/>
          </a:blip>
          <a:srcRect/>
          <a:stretch/>
        </p:blipFill>
        <p:spPr>
          <a:xfrm>
            <a:off x="3047880" y="3679920"/>
            <a:ext cx="6093000" cy="2756880"/>
          </a:xfrm>
          <a:prstGeom prst="rect">
            <a:avLst/>
          </a:prstGeom>
          <a:noFill/>
          <a:ln>
            <a:noFill/>
          </a:ln>
        </p:spPr>
      </p:pic>
      <p:pic>
        <p:nvPicPr>
          <p:cNvPr id="211" name="Google Shape;211;p18"/>
          <p:cNvPicPr preferRelativeResize="0"/>
          <p:nvPr/>
        </p:nvPicPr>
        <p:blipFill rotWithShape="1">
          <a:blip r:embed="rId4">
            <a:alphaModFix/>
          </a:blip>
          <a:srcRect/>
          <a:stretch/>
        </p:blipFill>
        <p:spPr>
          <a:xfrm>
            <a:off x="9144120" y="1339200"/>
            <a:ext cx="1368720" cy="911520"/>
          </a:xfrm>
          <a:prstGeom prst="rect">
            <a:avLst/>
          </a:prstGeom>
          <a:noFill/>
          <a:ln>
            <a:noFill/>
          </a:ln>
        </p:spPr>
      </p:pic>
    </p:spTree>
    <p:extLst>
      <p:ext uri="{BB962C8B-B14F-4D97-AF65-F5344CB8AC3E}">
        <p14:creationId xmlns:p14="http://schemas.microsoft.com/office/powerpoint/2010/main" val="231650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p:nvPr/>
        </p:nvSpPr>
        <p:spPr>
          <a:xfrm>
            <a:off x="1981200" y="274680"/>
            <a:ext cx="8226720" cy="1140120"/>
          </a:xfrm>
          <a:prstGeom prst="rect">
            <a:avLst/>
          </a:prstGeom>
          <a:noFill/>
          <a:ln>
            <a:noFill/>
          </a:ln>
        </p:spPr>
        <p:txBody>
          <a:bodyPr spcFirstLastPara="1" wrap="square" lIns="90000" tIns="45000" rIns="90000" bIns="45000" anchor="ctr" anchorCtr="0">
            <a:noAutofit/>
          </a:bodyPr>
          <a:lstStyle/>
          <a:p>
            <a:endParaRPr sz="1800" dirty="0"/>
          </a:p>
          <a:p>
            <a:endParaRPr sz="1800" dirty="0"/>
          </a:p>
          <a:p>
            <a:endParaRPr sz="1800" dirty="0"/>
          </a:p>
          <a:p>
            <a:endParaRPr sz="1800" dirty="0"/>
          </a:p>
          <a:p>
            <a:endParaRPr sz="1800" dirty="0"/>
          </a:p>
          <a:p>
            <a:pPr algn="ctr"/>
            <a:r>
              <a:rPr lang="en-US" sz="4400" dirty="0">
                <a:latin typeface="Calibri"/>
                <a:ea typeface="Calibri"/>
                <a:cs typeface="Calibri"/>
                <a:sym typeface="Calibri"/>
              </a:rPr>
              <a:t>Vishing</a:t>
            </a:r>
            <a:endParaRPr sz="1800" dirty="0"/>
          </a:p>
        </p:txBody>
      </p:sp>
      <p:pic>
        <p:nvPicPr>
          <p:cNvPr id="223" name="Google Shape;223;p20"/>
          <p:cNvPicPr preferRelativeResize="0"/>
          <p:nvPr/>
        </p:nvPicPr>
        <p:blipFill rotWithShape="1">
          <a:blip r:embed="rId3">
            <a:alphaModFix/>
          </a:blip>
          <a:srcRect/>
          <a:stretch/>
        </p:blipFill>
        <p:spPr>
          <a:xfrm>
            <a:off x="4724400" y="2819520"/>
            <a:ext cx="2715480" cy="1673640"/>
          </a:xfrm>
          <a:prstGeom prst="rect">
            <a:avLst/>
          </a:prstGeom>
          <a:noFill/>
          <a:ln>
            <a:noFill/>
          </a:ln>
        </p:spPr>
      </p:pic>
      <p:sp>
        <p:nvSpPr>
          <p:cNvPr id="224" name="Google Shape;224;p20"/>
          <p:cNvSpPr/>
          <p:nvPr/>
        </p:nvSpPr>
        <p:spPr>
          <a:xfrm>
            <a:off x="3352800" y="4800600"/>
            <a:ext cx="6169320" cy="453600"/>
          </a:xfrm>
          <a:prstGeom prst="rect">
            <a:avLst/>
          </a:prstGeom>
          <a:noFill/>
          <a:ln>
            <a:noFill/>
          </a:ln>
        </p:spPr>
        <p:txBody>
          <a:bodyPr spcFirstLastPara="1" wrap="square" lIns="90000" tIns="45000" rIns="90000" bIns="45000" anchor="t" anchorCtr="0">
            <a:noAutofit/>
          </a:bodyPr>
          <a:lstStyle/>
          <a:p>
            <a:pPr algn="ctr"/>
            <a:r>
              <a:rPr lang="en-US" sz="2400" dirty="0">
                <a:latin typeface="Calibri"/>
                <a:ea typeface="Calibri"/>
                <a:cs typeface="Calibri"/>
                <a:sym typeface="Calibri"/>
              </a:rPr>
              <a:t>Phone Phishing to get pertinent information </a:t>
            </a:r>
            <a:endParaRPr sz="1800" dirty="0"/>
          </a:p>
        </p:txBody>
      </p:sp>
      <p:pic>
        <p:nvPicPr>
          <p:cNvPr id="225" name="Google Shape;225;p20"/>
          <p:cNvPicPr preferRelativeResize="0"/>
          <p:nvPr/>
        </p:nvPicPr>
        <p:blipFill rotWithShape="1">
          <a:blip r:embed="rId4">
            <a:alphaModFix/>
          </a:blip>
          <a:srcRect/>
          <a:stretch/>
        </p:blipFill>
        <p:spPr>
          <a:xfrm>
            <a:off x="3542520" y="511560"/>
            <a:ext cx="5112000" cy="1406880"/>
          </a:xfrm>
          <a:prstGeom prst="rect">
            <a:avLst/>
          </a:prstGeom>
          <a:noFill/>
          <a:ln>
            <a:noFill/>
          </a:ln>
        </p:spPr>
      </p:pic>
      <p:sp>
        <p:nvSpPr>
          <p:cNvPr id="226" name="Google Shape;226;p20"/>
          <p:cNvSpPr/>
          <p:nvPr/>
        </p:nvSpPr>
        <p:spPr>
          <a:xfrm>
            <a:off x="4724072" y="1939689"/>
            <a:ext cx="2715808" cy="830997"/>
          </a:xfrm>
          <a:prstGeom prst="rect">
            <a:avLst/>
          </a:prstGeom>
          <a:noFill/>
          <a:ln>
            <a:noFill/>
          </a:ln>
        </p:spPr>
        <p:txBody>
          <a:bodyPr spcFirstLastPara="1" wrap="square" lIns="91425" tIns="45700" rIns="91425" bIns="45700" anchor="t" anchorCtr="0">
            <a:spAutoFit/>
          </a:bodyPr>
          <a:lstStyle/>
          <a:p>
            <a:r>
              <a:rPr lang="en-US" sz="4800" b="1" dirty="0"/>
              <a:t>VISHING</a:t>
            </a:r>
            <a:endParaRPr dirty="0"/>
          </a:p>
        </p:txBody>
      </p:sp>
    </p:spTree>
    <p:extLst>
      <p:ext uri="{BB962C8B-B14F-4D97-AF65-F5344CB8AC3E}">
        <p14:creationId xmlns:p14="http://schemas.microsoft.com/office/powerpoint/2010/main" val="1186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p:nvPr/>
        </p:nvSpPr>
        <p:spPr>
          <a:xfrm>
            <a:off x="1981200" y="274680"/>
            <a:ext cx="8226360" cy="1139760"/>
          </a:xfrm>
          <a:prstGeom prst="rect">
            <a:avLst/>
          </a:prstGeom>
          <a:noFill/>
          <a:ln>
            <a:noFill/>
          </a:ln>
        </p:spPr>
        <p:txBody>
          <a:bodyPr spcFirstLastPara="1" wrap="square" lIns="90000" tIns="45000" rIns="90000" bIns="45000" anchor="ctr" anchorCtr="0">
            <a:noAutofit/>
          </a:bodyPr>
          <a:lstStyle/>
          <a:p>
            <a:pPr algn="ctr"/>
            <a:endParaRPr sz="1800" dirty="0"/>
          </a:p>
          <a:p>
            <a:pPr algn="ctr"/>
            <a:endParaRPr sz="1800" dirty="0"/>
          </a:p>
          <a:p>
            <a:pPr algn="ctr"/>
            <a:endParaRPr sz="1800" dirty="0"/>
          </a:p>
          <a:p>
            <a:pPr algn="ctr"/>
            <a:endParaRPr sz="1800" dirty="0"/>
          </a:p>
          <a:p>
            <a:pPr algn="ctr"/>
            <a:r>
              <a:rPr lang="en-US" sz="4400" dirty="0">
                <a:latin typeface="Calibri"/>
                <a:ea typeface="Calibri"/>
                <a:cs typeface="Calibri"/>
                <a:sym typeface="Calibri"/>
              </a:rPr>
              <a:t>Example</a:t>
            </a:r>
            <a:endParaRPr sz="1800" dirty="0"/>
          </a:p>
        </p:txBody>
      </p:sp>
      <p:sp>
        <p:nvSpPr>
          <p:cNvPr id="232" name="Google Shape;232;p21"/>
          <p:cNvSpPr/>
          <p:nvPr/>
        </p:nvSpPr>
        <p:spPr>
          <a:xfrm>
            <a:off x="2362080" y="2514600"/>
            <a:ext cx="7617240" cy="971640"/>
          </a:xfrm>
          <a:prstGeom prst="rect">
            <a:avLst/>
          </a:prstGeom>
          <a:noFill/>
          <a:ln>
            <a:noFill/>
          </a:ln>
        </p:spPr>
        <p:txBody>
          <a:bodyPr spcFirstLastPara="1" wrap="square" lIns="90000" tIns="45000" rIns="90000" bIns="45000" anchor="t" anchorCtr="0">
            <a:noAutofit/>
          </a:bodyPr>
          <a:lstStyle/>
          <a:p>
            <a:r>
              <a:rPr lang="en-US" sz="1800" b="1" dirty="0">
                <a:latin typeface="Calibri"/>
                <a:ea typeface="Calibri"/>
                <a:cs typeface="Calibri"/>
                <a:sym typeface="Calibri"/>
              </a:rPr>
              <a:t> </a:t>
            </a:r>
            <a:r>
              <a:rPr lang="en-US" sz="1800" dirty="0">
                <a:latin typeface="Calibri"/>
                <a:ea typeface="Calibri"/>
                <a:cs typeface="Calibri"/>
                <a:sym typeface="Calibri"/>
              </a:rPr>
              <a:t> </a:t>
            </a:r>
            <a:endParaRPr sz="1800" dirty="0"/>
          </a:p>
          <a:p>
            <a:r>
              <a:rPr lang="en-US" sz="4000" dirty="0">
                <a:latin typeface="Calibri"/>
                <a:ea typeface="Calibri"/>
                <a:cs typeface="Calibri"/>
                <a:sym typeface="Calibri"/>
              </a:rPr>
              <a:t>IRS Phone Scam</a:t>
            </a:r>
            <a:endParaRPr sz="1800" dirty="0"/>
          </a:p>
        </p:txBody>
      </p:sp>
      <p:pic>
        <p:nvPicPr>
          <p:cNvPr id="233" name="Google Shape;233;p21"/>
          <p:cNvPicPr preferRelativeResize="0"/>
          <p:nvPr/>
        </p:nvPicPr>
        <p:blipFill rotWithShape="1">
          <a:blip r:embed="rId3">
            <a:alphaModFix/>
          </a:blip>
          <a:srcRect/>
          <a:stretch/>
        </p:blipFill>
        <p:spPr>
          <a:xfrm>
            <a:off x="5333880" y="4343400"/>
            <a:ext cx="5058360" cy="1714680"/>
          </a:xfrm>
          <a:prstGeom prst="rect">
            <a:avLst/>
          </a:prstGeom>
          <a:noFill/>
          <a:ln>
            <a:noFill/>
          </a:ln>
        </p:spPr>
      </p:pic>
      <p:pic>
        <p:nvPicPr>
          <p:cNvPr id="234" name="Google Shape;234;p21"/>
          <p:cNvPicPr preferRelativeResize="0"/>
          <p:nvPr/>
        </p:nvPicPr>
        <p:blipFill rotWithShape="1">
          <a:blip r:embed="rId4">
            <a:alphaModFix/>
          </a:blip>
          <a:srcRect/>
          <a:stretch/>
        </p:blipFill>
        <p:spPr>
          <a:xfrm>
            <a:off x="4240200" y="224280"/>
            <a:ext cx="3499920" cy="962640"/>
          </a:xfrm>
          <a:prstGeom prst="rect">
            <a:avLst/>
          </a:prstGeom>
          <a:noFill/>
          <a:ln>
            <a:noFill/>
          </a:ln>
        </p:spPr>
      </p:pic>
    </p:spTree>
    <p:extLst>
      <p:ext uri="{BB962C8B-B14F-4D97-AF65-F5344CB8AC3E}">
        <p14:creationId xmlns:p14="http://schemas.microsoft.com/office/powerpoint/2010/main" val="391292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2"/>
          <p:cNvSpPr/>
          <p:nvPr/>
        </p:nvSpPr>
        <p:spPr>
          <a:xfrm>
            <a:off x="1981200" y="274680"/>
            <a:ext cx="8226720" cy="114012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Example</a:t>
            </a:r>
            <a:endParaRPr sz="1800" dirty="0"/>
          </a:p>
        </p:txBody>
      </p:sp>
      <p:sp>
        <p:nvSpPr>
          <p:cNvPr id="240" name="Google Shape;240;p22"/>
          <p:cNvSpPr/>
          <p:nvPr/>
        </p:nvSpPr>
        <p:spPr>
          <a:xfrm>
            <a:off x="2209800" y="1447920"/>
            <a:ext cx="7769520" cy="5271480"/>
          </a:xfrm>
          <a:prstGeom prst="rect">
            <a:avLst/>
          </a:prstGeom>
          <a:noFill/>
          <a:ln>
            <a:noFill/>
          </a:ln>
        </p:spPr>
        <p:txBody>
          <a:bodyPr spcFirstLastPara="1" wrap="square" lIns="90000" tIns="45000" rIns="90000" bIns="45000" anchor="t" anchorCtr="0">
            <a:noAutofit/>
          </a:bodyPr>
          <a:lstStyle/>
          <a:p>
            <a:r>
              <a:rPr lang="en-US" sz="2000" b="1" dirty="0">
                <a:latin typeface="Calibri"/>
                <a:ea typeface="Calibri"/>
                <a:cs typeface="Calibri"/>
                <a:sym typeface="Calibri"/>
              </a:rPr>
              <a:t>Attacker:  Hi, this is (use different name each time). I was just speaking to Michele in Deposit operations and she transferred me to you and she said you would be able to help me with the refer a friend promotion you have going on.  I got this post card in the mail yesterday and (friend’s name) raves about ABC Bank and told me to sign up for your checking and use her as a referral, so we both can get the $25.</a:t>
            </a:r>
            <a:endParaRPr sz="1800" dirty="0"/>
          </a:p>
          <a:p>
            <a:r>
              <a:rPr lang="en-US" sz="2000" b="1" dirty="0">
                <a:latin typeface="Calibri"/>
                <a:ea typeface="Calibri"/>
                <a:cs typeface="Calibri"/>
                <a:sym typeface="Calibri"/>
              </a:rPr>
              <a:t>My friend (use customer names obtained from FB, switch up names, do not use same one on every call) referred me and gave me her account number, but they are telling me it is not complete and I need the complete number to do the refer a friend promo.  </a:t>
            </a:r>
            <a:endParaRPr sz="1800" dirty="0"/>
          </a:p>
          <a:p>
            <a:r>
              <a:rPr lang="en-US" sz="2000" b="1" dirty="0">
                <a:latin typeface="Calibri"/>
                <a:ea typeface="Calibri"/>
                <a:cs typeface="Calibri"/>
                <a:sym typeface="Calibri"/>
              </a:rPr>
              <a:t>I have to go out of town tomorrow for a few days on a personal emergency. My mom just got admitted to the hospital and I really need to take care of this before I go!  My friend just left for vacation to Mexico and doesn’t have cell service for me to call her.  The 7 digit account number she gave me is 4110, but I need the last 3 digits.  Can you help me with this?  I need the last 3 numbers in her account to set up so she gets the $25 referral!</a:t>
            </a:r>
            <a:endParaRPr sz="1800" dirty="0"/>
          </a:p>
        </p:txBody>
      </p:sp>
    </p:spTree>
    <p:extLst>
      <p:ext uri="{BB962C8B-B14F-4D97-AF65-F5344CB8AC3E}">
        <p14:creationId xmlns:p14="http://schemas.microsoft.com/office/powerpoint/2010/main" val="295276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p:nvPr/>
        </p:nvSpPr>
        <p:spPr>
          <a:xfrm>
            <a:off x="1981200" y="274680"/>
            <a:ext cx="8226720" cy="1140120"/>
          </a:xfrm>
          <a:prstGeom prst="rect">
            <a:avLst/>
          </a:prstGeom>
          <a:noFill/>
          <a:ln>
            <a:noFill/>
          </a:ln>
        </p:spPr>
        <p:txBody>
          <a:bodyPr spcFirstLastPara="1" wrap="square" lIns="90000" tIns="45000" rIns="90000" bIns="45000" anchor="ctr" anchorCtr="0">
            <a:noAutofit/>
          </a:bodyPr>
          <a:lstStyle/>
          <a:p>
            <a:endParaRPr sz="1800" dirty="0"/>
          </a:p>
          <a:p>
            <a:endParaRPr sz="1800" dirty="0"/>
          </a:p>
          <a:p>
            <a:pPr algn="ctr"/>
            <a:endParaRPr sz="1800" dirty="0"/>
          </a:p>
        </p:txBody>
      </p:sp>
      <p:pic>
        <p:nvPicPr>
          <p:cNvPr id="246" name="Google Shape;246;p23"/>
          <p:cNvPicPr preferRelativeResize="0"/>
          <p:nvPr/>
        </p:nvPicPr>
        <p:blipFill rotWithShape="1">
          <a:blip r:embed="rId3">
            <a:alphaModFix/>
          </a:blip>
          <a:srcRect/>
          <a:stretch/>
        </p:blipFill>
        <p:spPr>
          <a:xfrm>
            <a:off x="4038600" y="3200400"/>
            <a:ext cx="4505760" cy="2752920"/>
          </a:xfrm>
          <a:prstGeom prst="rect">
            <a:avLst/>
          </a:prstGeom>
          <a:noFill/>
          <a:ln>
            <a:noFill/>
          </a:ln>
        </p:spPr>
      </p:pic>
      <p:sp>
        <p:nvSpPr>
          <p:cNvPr id="247" name="Google Shape;247;p23"/>
          <p:cNvSpPr/>
          <p:nvPr/>
        </p:nvSpPr>
        <p:spPr>
          <a:xfrm>
            <a:off x="4572120" y="1676520"/>
            <a:ext cx="3361069" cy="1387440"/>
          </a:xfrm>
          <a:prstGeom prst="rect">
            <a:avLst/>
          </a:prstGeom>
          <a:noFill/>
          <a:ln>
            <a:noFill/>
          </a:ln>
        </p:spPr>
        <p:txBody>
          <a:bodyPr spcFirstLastPara="1" wrap="square" lIns="90000" tIns="45000" rIns="90000" bIns="45000" anchor="t" anchorCtr="0">
            <a:noAutofit/>
          </a:bodyPr>
          <a:lstStyle/>
          <a:p>
            <a:pPr algn="ctr"/>
            <a:r>
              <a:rPr lang="en-US" sz="4800" dirty="0"/>
              <a:t>SMISHING</a:t>
            </a:r>
            <a:endParaRPr dirty="0"/>
          </a:p>
          <a:p>
            <a:pPr algn="ctr"/>
            <a:r>
              <a:rPr lang="en-US" sz="3600" dirty="0">
                <a:latin typeface="Calibri"/>
                <a:ea typeface="Calibri"/>
                <a:cs typeface="Calibri"/>
                <a:sym typeface="Calibri"/>
              </a:rPr>
              <a:t>(SMS Phishing)</a:t>
            </a:r>
            <a:endParaRPr sz="1800" dirty="0"/>
          </a:p>
        </p:txBody>
      </p:sp>
      <p:pic>
        <p:nvPicPr>
          <p:cNvPr id="248" name="Google Shape;248;p23"/>
          <p:cNvPicPr preferRelativeResize="0"/>
          <p:nvPr/>
        </p:nvPicPr>
        <p:blipFill rotWithShape="1">
          <a:blip r:embed="rId4">
            <a:alphaModFix/>
          </a:blip>
          <a:srcRect/>
          <a:stretch/>
        </p:blipFill>
        <p:spPr>
          <a:xfrm>
            <a:off x="4450080" y="369360"/>
            <a:ext cx="3305160" cy="909000"/>
          </a:xfrm>
          <a:prstGeom prst="rect">
            <a:avLst/>
          </a:prstGeom>
          <a:noFill/>
          <a:ln>
            <a:noFill/>
          </a:ln>
        </p:spPr>
      </p:pic>
    </p:spTree>
    <p:extLst>
      <p:ext uri="{BB962C8B-B14F-4D97-AF65-F5344CB8AC3E}">
        <p14:creationId xmlns:p14="http://schemas.microsoft.com/office/powerpoint/2010/main" val="65602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p:nvPr/>
        </p:nvSpPr>
        <p:spPr>
          <a:xfrm>
            <a:off x="1981200" y="274680"/>
            <a:ext cx="8226720" cy="1140120"/>
          </a:xfrm>
          <a:prstGeom prst="rect">
            <a:avLst/>
          </a:prstGeom>
          <a:noFill/>
          <a:ln>
            <a:noFill/>
          </a:ln>
        </p:spPr>
        <p:txBody>
          <a:bodyPr spcFirstLastPara="1" wrap="square" lIns="90000" tIns="45000" rIns="90000" bIns="45000" anchor="ctr" anchorCtr="0">
            <a:noAutofit/>
          </a:bodyPr>
          <a:lstStyle/>
          <a:p>
            <a:endParaRPr sz="1800" dirty="0"/>
          </a:p>
          <a:p>
            <a:endParaRPr sz="1800" dirty="0"/>
          </a:p>
          <a:p>
            <a:endParaRPr sz="1800" dirty="0"/>
          </a:p>
          <a:p>
            <a:endParaRPr sz="1800" dirty="0"/>
          </a:p>
          <a:p>
            <a:endParaRPr sz="1800" dirty="0"/>
          </a:p>
          <a:p>
            <a:endParaRPr sz="4400" dirty="0">
              <a:latin typeface="Calibri"/>
              <a:ea typeface="Calibri"/>
              <a:cs typeface="Calibri"/>
              <a:sym typeface="Calibri"/>
            </a:endParaRPr>
          </a:p>
          <a:p>
            <a:endParaRPr sz="4400" dirty="0">
              <a:latin typeface="Calibri"/>
              <a:ea typeface="Calibri"/>
              <a:cs typeface="Calibri"/>
              <a:sym typeface="Calibri"/>
            </a:endParaRPr>
          </a:p>
          <a:p>
            <a:r>
              <a:rPr lang="en-US" sz="4400" dirty="0">
                <a:latin typeface="Calibri"/>
                <a:ea typeface="Calibri"/>
                <a:cs typeface="Calibri"/>
                <a:sym typeface="Calibri"/>
              </a:rPr>
              <a:t>Example</a:t>
            </a:r>
            <a:endParaRPr sz="1800" dirty="0"/>
          </a:p>
          <a:p>
            <a:pPr algn="ctr"/>
            <a:endParaRPr sz="1800" dirty="0"/>
          </a:p>
        </p:txBody>
      </p:sp>
      <p:pic>
        <p:nvPicPr>
          <p:cNvPr id="254" name="Google Shape;254;p24"/>
          <p:cNvPicPr preferRelativeResize="0"/>
          <p:nvPr/>
        </p:nvPicPr>
        <p:blipFill rotWithShape="1">
          <a:blip r:embed="rId3">
            <a:alphaModFix/>
          </a:blip>
          <a:srcRect/>
          <a:stretch/>
        </p:blipFill>
        <p:spPr>
          <a:xfrm>
            <a:off x="3558009" y="2470558"/>
            <a:ext cx="5300640" cy="3974760"/>
          </a:xfrm>
          <a:prstGeom prst="rect">
            <a:avLst/>
          </a:prstGeom>
          <a:noFill/>
          <a:ln>
            <a:noFill/>
          </a:ln>
        </p:spPr>
      </p:pic>
      <p:pic>
        <p:nvPicPr>
          <p:cNvPr id="255" name="Google Shape;255;p24"/>
          <p:cNvPicPr preferRelativeResize="0"/>
          <p:nvPr/>
        </p:nvPicPr>
        <p:blipFill rotWithShape="1">
          <a:blip r:embed="rId4">
            <a:alphaModFix/>
          </a:blip>
          <a:srcRect/>
          <a:stretch/>
        </p:blipFill>
        <p:spPr>
          <a:xfrm>
            <a:off x="3842737" y="-106200"/>
            <a:ext cx="5112000" cy="1406880"/>
          </a:xfrm>
          <a:prstGeom prst="rect">
            <a:avLst/>
          </a:prstGeom>
          <a:noFill/>
          <a:ln>
            <a:noFill/>
          </a:ln>
        </p:spPr>
      </p:pic>
    </p:spTree>
    <p:extLst>
      <p:ext uri="{BB962C8B-B14F-4D97-AF65-F5344CB8AC3E}">
        <p14:creationId xmlns:p14="http://schemas.microsoft.com/office/powerpoint/2010/main" val="339294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p:nvPr/>
        </p:nvSpPr>
        <p:spPr>
          <a:xfrm>
            <a:off x="1981200" y="274680"/>
            <a:ext cx="8226720" cy="114012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Precautions and Best Practices</a:t>
            </a:r>
            <a:endParaRPr sz="1800" dirty="0"/>
          </a:p>
        </p:txBody>
      </p:sp>
      <p:sp>
        <p:nvSpPr>
          <p:cNvPr id="261" name="Google Shape;261;p25"/>
          <p:cNvSpPr/>
          <p:nvPr/>
        </p:nvSpPr>
        <p:spPr>
          <a:xfrm>
            <a:off x="2743320" y="2057400"/>
            <a:ext cx="6017040" cy="2647440"/>
          </a:xfrm>
          <a:prstGeom prst="rect">
            <a:avLst/>
          </a:prstGeom>
          <a:noFill/>
          <a:ln>
            <a:noFill/>
          </a:ln>
        </p:spPr>
        <p:txBody>
          <a:bodyPr spcFirstLastPara="1" wrap="square" lIns="90000" tIns="45000" rIns="90000" bIns="45000" anchor="t" anchorCtr="0">
            <a:noAutofit/>
          </a:bodyPr>
          <a:lstStyle/>
          <a:p>
            <a:pPr marL="285840" indent="-282960">
              <a:buSzPts val="2800"/>
              <a:buFont typeface="Noto Sans Symbols"/>
              <a:buChar char="▪"/>
            </a:pPr>
            <a:r>
              <a:rPr lang="en-US" sz="2800" dirty="0">
                <a:latin typeface="Calibri"/>
                <a:ea typeface="Calibri"/>
                <a:cs typeface="Calibri"/>
                <a:sym typeface="Calibri"/>
              </a:rPr>
              <a:t>Do not be enticed by text messages or emails offering prizes or giveaways</a:t>
            </a:r>
            <a:endParaRPr sz="1800" dirty="0"/>
          </a:p>
          <a:p>
            <a:pPr marL="285840" indent="-282960">
              <a:buSzPts val="2800"/>
              <a:buFont typeface="Noto Sans Symbols"/>
              <a:buChar char="▪"/>
            </a:pPr>
            <a:r>
              <a:rPr lang="en-US" sz="2800" dirty="0">
                <a:latin typeface="Calibri"/>
                <a:ea typeface="Calibri"/>
                <a:cs typeface="Calibri"/>
                <a:sym typeface="Calibri"/>
              </a:rPr>
              <a:t>Be leery of phone scams or phone calls seeking customer or personal information</a:t>
            </a:r>
            <a:endParaRPr sz="1800" dirty="0"/>
          </a:p>
          <a:p>
            <a:pPr marL="285840" indent="-282960">
              <a:buSzPts val="2800"/>
              <a:buFont typeface="Noto Sans Symbols"/>
              <a:buChar char="▪"/>
            </a:pPr>
            <a:r>
              <a:rPr lang="en-US" sz="2800" dirty="0">
                <a:latin typeface="Calibri"/>
                <a:ea typeface="Calibri"/>
                <a:cs typeface="Calibri"/>
                <a:sym typeface="Calibri"/>
              </a:rPr>
              <a:t>When in doubt, don’t proceed!!</a:t>
            </a:r>
            <a:endParaRPr sz="1800" dirty="0"/>
          </a:p>
        </p:txBody>
      </p:sp>
      <p:pic>
        <p:nvPicPr>
          <p:cNvPr id="262" name="Google Shape;262;p25"/>
          <p:cNvPicPr preferRelativeResize="0"/>
          <p:nvPr/>
        </p:nvPicPr>
        <p:blipFill rotWithShape="1">
          <a:blip r:embed="rId3">
            <a:alphaModFix/>
          </a:blip>
          <a:srcRect/>
          <a:stretch/>
        </p:blipFill>
        <p:spPr>
          <a:xfrm>
            <a:off x="7848480" y="5105520"/>
            <a:ext cx="2092680" cy="968760"/>
          </a:xfrm>
          <a:prstGeom prst="rect">
            <a:avLst/>
          </a:prstGeom>
          <a:noFill/>
          <a:ln>
            <a:noFill/>
          </a:ln>
        </p:spPr>
      </p:pic>
    </p:spTree>
    <p:extLst>
      <p:ext uri="{BB962C8B-B14F-4D97-AF65-F5344CB8AC3E}">
        <p14:creationId xmlns:p14="http://schemas.microsoft.com/office/powerpoint/2010/main" val="208807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37"/>
        <p:cNvGrpSpPr/>
        <p:nvPr/>
      </p:nvGrpSpPr>
      <p:grpSpPr>
        <a:xfrm>
          <a:off x="0" y="0"/>
          <a:ext cx="0" cy="0"/>
          <a:chOff x="0" y="0"/>
          <a:chExt cx="0" cy="0"/>
        </a:xfrm>
      </p:grpSpPr>
      <p:sp>
        <p:nvSpPr>
          <p:cNvPr id="638" name="Google Shape;638;p2"/>
          <p:cNvSpPr/>
          <p:nvPr/>
        </p:nvSpPr>
        <p:spPr>
          <a:xfrm>
            <a:off x="0" y="0"/>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39" name="Google Shape;639;p2"/>
          <p:cNvSpPr txBox="1">
            <a:spLocks noGrp="1"/>
          </p:cNvSpPr>
          <p:nvPr>
            <p:ph type="title"/>
          </p:nvPr>
        </p:nvSpPr>
        <p:spPr>
          <a:xfrm>
            <a:off x="1781198" y="297331"/>
            <a:ext cx="9905998" cy="739285"/>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rPr>
              <a:t>INTRODUCTION</a:t>
            </a:r>
            <a:endParaRPr dirty="0">
              <a:solidFill>
                <a:schemeClr val="dk2"/>
              </a:solidFill>
            </a:endParaRPr>
          </a:p>
        </p:txBody>
      </p:sp>
      <p:pic>
        <p:nvPicPr>
          <p:cNvPr id="645" name="Google Shape;645;p2" descr="A white hexagons with black text&#10;&#10;Description automatically generated"/>
          <p:cNvPicPr preferRelativeResize="0"/>
          <p:nvPr/>
        </p:nvPicPr>
        <p:blipFill rotWithShape="1">
          <a:blip r:embed="rId3">
            <a:alphaModFix/>
          </a:blip>
          <a:srcRect b="22206"/>
          <a:stretch/>
        </p:blipFill>
        <p:spPr>
          <a:xfrm>
            <a:off x="0" y="0"/>
            <a:ext cx="1695687" cy="1333948"/>
          </a:xfrm>
          <a:prstGeom prst="rect">
            <a:avLst/>
          </a:prstGeom>
          <a:noFill/>
          <a:ln>
            <a:noFill/>
          </a:ln>
        </p:spPr>
      </p:pic>
      <p:sp>
        <p:nvSpPr>
          <p:cNvPr id="4" name="TextBox 3">
            <a:extLst>
              <a:ext uri="{FF2B5EF4-FFF2-40B4-BE49-F238E27FC236}">
                <a16:creationId xmlns:a16="http://schemas.microsoft.com/office/drawing/2014/main" id="{BF668238-4A41-9D98-526C-23A2FB673446}"/>
              </a:ext>
            </a:extLst>
          </p:cNvPr>
          <p:cNvSpPr txBox="1"/>
          <p:nvPr/>
        </p:nvSpPr>
        <p:spPr>
          <a:xfrm>
            <a:off x="3118757" y="3275112"/>
            <a:ext cx="6270170" cy="307777"/>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B8D49307-DC9A-C409-FC7E-89807DB79935}"/>
              </a:ext>
            </a:extLst>
          </p:cNvPr>
          <p:cNvSpPr txBox="1"/>
          <p:nvPr/>
        </p:nvSpPr>
        <p:spPr>
          <a:xfrm>
            <a:off x="1259887" y="1405995"/>
            <a:ext cx="10242999" cy="6365845"/>
          </a:xfrm>
          <a:prstGeom prst="rect">
            <a:avLst/>
          </a:prstGeom>
          <a:noFill/>
        </p:spPr>
        <p:txBody>
          <a:bodyPr wrap="square">
            <a:spAutoFit/>
          </a:bodyPr>
          <a:lstStyle/>
          <a:p>
            <a:pPr>
              <a:buNone/>
            </a:pPr>
            <a:br>
              <a:rPr lang="en-US" b="0" dirty="0">
                <a:effectLst/>
              </a:rPr>
            </a:br>
            <a:endParaRPr lang="en-US" b="0" dirty="0">
              <a:effectLst/>
            </a:endParaRPr>
          </a:p>
          <a:p>
            <a:pPr rtl="0">
              <a:buNone/>
            </a:pPr>
            <a:r>
              <a:rPr lang="en-US" sz="3200" b="0" i="0" u="none" strike="noStrike" dirty="0">
                <a:solidFill>
                  <a:srgbClr val="FFFFFF"/>
                </a:solidFill>
                <a:effectLst/>
                <a:latin typeface="Arial" panose="020B0604020202020204" pitchFamily="34" charset="0"/>
              </a:rPr>
              <a:t>Michelle Tuttle, M.S.</a:t>
            </a:r>
            <a:br>
              <a:rPr lang="en-US" sz="3200" b="0" i="0" u="none" strike="noStrike" dirty="0">
                <a:solidFill>
                  <a:srgbClr val="FFFFFF"/>
                </a:solidFill>
                <a:effectLst/>
                <a:latin typeface="Arial" panose="020B0604020202020204" pitchFamily="34" charset="0"/>
              </a:rPr>
            </a:br>
            <a:r>
              <a:rPr lang="en-US" sz="3200" b="0" i="0" u="none" strike="noStrike" dirty="0">
                <a:solidFill>
                  <a:srgbClr val="FFFFFF"/>
                </a:solidFill>
                <a:effectLst/>
                <a:latin typeface="Arial" panose="020B0604020202020204" pitchFamily="34" charset="0"/>
              </a:rPr>
              <a:t>VP Client Relations &amp; Business Development </a:t>
            </a:r>
          </a:p>
          <a:p>
            <a:pPr rtl="0">
              <a:buNone/>
            </a:pPr>
            <a:r>
              <a:rPr lang="en-US" sz="2000" b="0" i="0" u="none" strike="noStrike" dirty="0">
                <a:solidFill>
                  <a:srgbClr val="FFFFFF"/>
                </a:solidFill>
                <a:effectLst/>
                <a:latin typeface="Arial" panose="020B0604020202020204" pitchFamily="34" charset="0"/>
              </a:rPr>
              <a:t> </a:t>
            </a:r>
            <a:endParaRPr lang="en-US" b="0" dirty="0">
              <a:effectLst/>
            </a:endParaRPr>
          </a:p>
          <a:p>
            <a:pPr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Manages all client engagements </a:t>
            </a:r>
          </a:p>
          <a:p>
            <a:pPr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BS degree in Communications and Marketing from SUNY Poly </a:t>
            </a:r>
          </a:p>
          <a:p>
            <a:pPr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Master's degree in Cyber Security from Utica College.</a:t>
            </a:r>
          </a:p>
          <a:p>
            <a:pPr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Expertise in cybersecurity, compliance, risk management and marketing/PR</a:t>
            </a:r>
          </a:p>
          <a:p>
            <a:pPr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Identity Theft Prevention Expert </a:t>
            </a:r>
          </a:p>
          <a:p>
            <a:pPr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15+ years experience in financial operations</a:t>
            </a:r>
          </a:p>
          <a:p>
            <a:pPr rtl="0" fontAlgn="base">
              <a:buFont typeface="Arial" panose="020B0604020202020204" pitchFamily="34" charset="0"/>
              <a:buChar char="•"/>
            </a:pPr>
            <a:r>
              <a:rPr lang="en-US" sz="2400" dirty="0">
                <a:latin typeface="Arial" panose="020B0604020202020204" pitchFamily="34" charset="0"/>
              </a:rPr>
              <a:t>10+ years experience in cybersecurity &amp; risk management</a:t>
            </a:r>
            <a:br>
              <a:rPr lang="en-US" b="0" dirty="0">
                <a:effectLst/>
              </a:rPr>
            </a:br>
            <a:endParaRPr lang="en-US" b="0" dirty="0">
              <a:effectLst/>
            </a:endParaRPr>
          </a:p>
          <a:p>
            <a:pPr marL="274320" rtl="0">
              <a:spcBef>
                <a:spcPts val="500"/>
              </a:spcBef>
              <a:buNone/>
            </a:pPr>
            <a:br>
              <a:rPr lang="en-US" sz="1200" b="0" i="0" u="none" strike="noStrike" dirty="0">
                <a:solidFill>
                  <a:srgbClr val="000000"/>
                </a:solidFill>
                <a:effectLst/>
                <a:latin typeface="Garamond" panose="02020404030301010803" pitchFamily="18" charset="0"/>
              </a:rPr>
            </a:br>
            <a:br>
              <a:rPr lang="en-US" sz="1200" b="0" i="0" u="none" strike="noStrike" dirty="0">
                <a:solidFill>
                  <a:srgbClr val="000000"/>
                </a:solidFill>
                <a:effectLst/>
                <a:latin typeface="Garamond" panose="02020404030301010803" pitchFamily="18" charset="0"/>
              </a:rPr>
            </a:br>
            <a:endParaRPr lang="en-US" b="0" dirty="0">
              <a:effectLst/>
            </a:endParaRPr>
          </a:p>
          <a:p>
            <a:pPr rtl="0">
              <a:spcBef>
                <a:spcPts val="900"/>
              </a:spcBef>
              <a:buNone/>
            </a:pPr>
            <a:r>
              <a:rPr lang="en-US" sz="1200" b="0" i="0" u="none" strike="noStrike" dirty="0">
                <a:solidFill>
                  <a:srgbClr val="000000"/>
                </a:solidFill>
                <a:effectLst/>
                <a:latin typeface="Garamond" panose="02020404030301010803" pitchFamily="18" charset="0"/>
              </a:rPr>
              <a:t> </a:t>
            </a:r>
            <a:endParaRPr lang="en-US" b="0" dirty="0">
              <a:effectLst/>
            </a:endParaRPr>
          </a:p>
          <a:p>
            <a:pPr>
              <a:buNone/>
            </a:pP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Effect transition="in" filter="fade">
                                      <p:cBhvr>
                                        <p:cTn id="7"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3959"/>
            </a:pPr>
            <a:r>
              <a:rPr lang="en-US" sz="3959" dirty="0">
                <a:solidFill>
                  <a:schemeClr val="dk1"/>
                </a:solidFill>
                <a:latin typeface="Calibri"/>
                <a:ea typeface="Calibri"/>
                <a:cs typeface="Calibri"/>
                <a:sym typeface="Calibri"/>
              </a:rPr>
              <a:t>Current Social Engineering Scams</a:t>
            </a:r>
            <a:endParaRPr sz="3959" dirty="0">
              <a:solidFill>
                <a:schemeClr val="dk1"/>
              </a:solidFill>
              <a:latin typeface="Calibri"/>
              <a:ea typeface="Calibri"/>
              <a:cs typeface="Calibri"/>
              <a:sym typeface="Calibri"/>
            </a:endParaRPr>
          </a:p>
        </p:txBody>
      </p:sp>
      <p:pic>
        <p:nvPicPr>
          <p:cNvPr id="268" name="Google Shape;268;p26"/>
          <p:cNvPicPr preferRelativeResize="0">
            <a:picLocks noGrp="1"/>
          </p:cNvPicPr>
          <p:nvPr>
            <p:ph type="body" idx="1"/>
          </p:nvPr>
        </p:nvPicPr>
        <p:blipFill rotWithShape="1">
          <a:blip r:embed="rId3">
            <a:alphaModFix/>
          </a:blip>
          <a:srcRect/>
          <a:stretch/>
        </p:blipFill>
        <p:spPr>
          <a:xfrm>
            <a:off x="4876800" y="1447800"/>
            <a:ext cx="2744602" cy="1447800"/>
          </a:xfrm>
          <a:prstGeom prst="rect">
            <a:avLst/>
          </a:prstGeom>
          <a:noFill/>
          <a:ln>
            <a:noFill/>
          </a:ln>
        </p:spPr>
      </p:pic>
      <p:sp>
        <p:nvSpPr>
          <p:cNvPr id="269" name="Google Shape;269;p26"/>
          <p:cNvSpPr txBox="1"/>
          <p:nvPr/>
        </p:nvSpPr>
        <p:spPr>
          <a:xfrm>
            <a:off x="1752601" y="3200400"/>
            <a:ext cx="8686799" cy="341632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3600"/>
              <a:buFont typeface="Noto Sans Symbols"/>
              <a:buChar char="▪"/>
            </a:pPr>
            <a:r>
              <a:rPr lang="en-US" sz="3600" dirty="0">
                <a:solidFill>
                  <a:schemeClr val="dk1"/>
                </a:solidFill>
                <a:latin typeface="Calibri"/>
                <a:ea typeface="Calibri"/>
                <a:cs typeface="Calibri"/>
                <a:sym typeface="Calibri"/>
              </a:rPr>
              <a:t>Invoice Phishing Scam</a:t>
            </a:r>
            <a:endParaRPr sz="3600" dirty="0">
              <a:solidFill>
                <a:schemeClr val="dk1"/>
              </a:solidFill>
              <a:latin typeface="Calibri"/>
              <a:ea typeface="Calibri"/>
              <a:cs typeface="Calibri"/>
              <a:sym typeface="Calibri"/>
            </a:endParaRPr>
          </a:p>
          <a:p>
            <a:pPr marL="285750" indent="-285750">
              <a:buClr>
                <a:schemeClr val="dk1"/>
              </a:buClr>
              <a:buSzPts val="3600"/>
              <a:buFont typeface="Noto Sans Symbols"/>
              <a:buChar char="▪"/>
            </a:pPr>
            <a:r>
              <a:rPr lang="en-US" sz="3600" dirty="0">
                <a:solidFill>
                  <a:schemeClr val="dk1"/>
                </a:solidFill>
                <a:latin typeface="Calibri"/>
                <a:ea typeface="Calibri"/>
                <a:cs typeface="Calibri"/>
                <a:sym typeface="Calibri"/>
              </a:rPr>
              <a:t>Microsoft Scam</a:t>
            </a:r>
            <a:endParaRPr dirty="0"/>
          </a:p>
          <a:p>
            <a:pPr marL="285750" indent="-285750">
              <a:buClr>
                <a:schemeClr val="dk1"/>
              </a:buClr>
              <a:buSzPts val="3600"/>
              <a:buFont typeface="Noto Sans Symbols"/>
              <a:buChar char="▪"/>
            </a:pPr>
            <a:r>
              <a:rPr lang="en-US" sz="3600" dirty="0">
                <a:solidFill>
                  <a:schemeClr val="dk1"/>
                </a:solidFill>
                <a:latin typeface="Calibri"/>
                <a:ea typeface="Calibri"/>
                <a:cs typeface="Calibri"/>
                <a:sym typeface="Calibri"/>
              </a:rPr>
              <a:t>Ransomware Phishing Attack</a:t>
            </a:r>
            <a:endParaRPr dirty="0"/>
          </a:p>
          <a:p>
            <a:pPr marL="285750" indent="-285750">
              <a:buClr>
                <a:schemeClr val="dk1"/>
              </a:buClr>
              <a:buSzPts val="3600"/>
              <a:buFont typeface="Noto Sans Symbols"/>
              <a:buChar char="▪"/>
            </a:pPr>
            <a:r>
              <a:rPr lang="en-US" sz="3600" dirty="0">
                <a:solidFill>
                  <a:schemeClr val="dk1"/>
                </a:solidFill>
                <a:latin typeface="Calibri"/>
                <a:ea typeface="Calibri"/>
                <a:cs typeface="Calibri"/>
                <a:sym typeface="Calibri"/>
              </a:rPr>
              <a:t>Tax Scam</a:t>
            </a:r>
            <a:endParaRPr dirty="0"/>
          </a:p>
          <a:p>
            <a:pPr marL="285750" indent="-285750">
              <a:buClr>
                <a:schemeClr val="dk1"/>
              </a:buClr>
              <a:buSzPts val="3600"/>
              <a:buFont typeface="Noto Sans Symbols"/>
              <a:buChar char="▪"/>
            </a:pPr>
            <a:r>
              <a:rPr lang="en-US" sz="3600" dirty="0">
                <a:solidFill>
                  <a:schemeClr val="dk1"/>
                </a:solidFill>
                <a:latin typeface="Calibri"/>
                <a:ea typeface="Calibri"/>
                <a:cs typeface="Calibri"/>
                <a:sym typeface="Calibri"/>
              </a:rPr>
              <a:t>BEC (Business Email Compromise) Scam</a:t>
            </a:r>
            <a:endParaRPr sz="3600" dirty="0">
              <a:solidFill>
                <a:schemeClr val="dk1"/>
              </a:solidFill>
              <a:latin typeface="Calibri"/>
              <a:ea typeface="Calibri"/>
              <a:cs typeface="Calibri"/>
              <a:sym typeface="Calibri"/>
            </a:endParaRPr>
          </a:p>
          <a:p>
            <a:pPr marL="285750" indent="-57150">
              <a:buClr>
                <a:schemeClr val="dk1"/>
              </a:buClr>
              <a:buSzPts val="3600"/>
            </a:pPr>
            <a:endParaRPr dirty="0"/>
          </a:p>
          <a:p>
            <a:pPr marL="285750" indent="-57150">
              <a:buClr>
                <a:schemeClr val="dk1"/>
              </a:buClr>
              <a:buSzPts val="3600"/>
            </a:pPr>
            <a:endParaRPr sz="3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225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1981200" y="685800"/>
            <a:ext cx="8229600" cy="685800"/>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3959"/>
            </a:pPr>
            <a:r>
              <a:rPr lang="en-US" sz="3959" dirty="0">
                <a:solidFill>
                  <a:schemeClr val="dk1"/>
                </a:solidFill>
                <a:latin typeface="Calibri"/>
                <a:ea typeface="Calibri"/>
                <a:cs typeface="Calibri"/>
                <a:sym typeface="Calibri"/>
              </a:rPr>
              <a:t>Microsoft Scam</a:t>
            </a:r>
            <a:endParaRPr sz="3959" dirty="0">
              <a:solidFill>
                <a:schemeClr val="dk1"/>
              </a:solidFill>
              <a:latin typeface="Calibri"/>
              <a:ea typeface="Calibri"/>
              <a:cs typeface="Calibri"/>
              <a:sym typeface="Calibri"/>
            </a:endParaRPr>
          </a:p>
        </p:txBody>
      </p:sp>
      <p:sp>
        <p:nvSpPr>
          <p:cNvPr id="275" name="Google Shape;275;p27"/>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0"/>
              </a:spcBef>
              <a:buClr>
                <a:schemeClr val="dk1"/>
              </a:buClr>
              <a:buSzPts val="3200"/>
            </a:pPr>
            <a:r>
              <a:rPr lang="en-US" sz="3200" dirty="0">
                <a:solidFill>
                  <a:schemeClr val="dk1"/>
                </a:solidFill>
                <a:latin typeface="Calibri"/>
                <a:ea typeface="Calibri"/>
                <a:cs typeface="Calibri"/>
                <a:sym typeface="Calibri"/>
              </a:rPr>
              <a:t>Uses social engineering vishing or phishing to bait victim</a:t>
            </a:r>
            <a:endParaRPr dirty="0"/>
          </a:p>
          <a:p>
            <a:pPr marL="342900" indent="-342900">
              <a:lnSpc>
                <a:spcPct val="100000"/>
              </a:lnSpc>
              <a:spcBef>
                <a:spcPts val="640"/>
              </a:spcBef>
              <a:buClr>
                <a:schemeClr val="dk1"/>
              </a:buClr>
              <a:buSzPts val="3200"/>
            </a:pPr>
            <a:r>
              <a:rPr lang="en-US" sz="3200" dirty="0">
                <a:solidFill>
                  <a:schemeClr val="dk1"/>
                </a:solidFill>
                <a:latin typeface="Calibri"/>
                <a:ea typeface="Calibri"/>
                <a:cs typeface="Calibri"/>
                <a:sym typeface="Calibri"/>
              </a:rPr>
              <a:t>Calls and poses as Microsoft, sends an email or message dialog box</a:t>
            </a:r>
            <a:endParaRPr dirty="0"/>
          </a:p>
          <a:p>
            <a:pPr marL="342900" indent="-139700">
              <a:lnSpc>
                <a:spcPct val="100000"/>
              </a:lnSpc>
              <a:spcBef>
                <a:spcPts val="640"/>
              </a:spcBef>
              <a:buClr>
                <a:schemeClr val="dk1"/>
              </a:buClr>
              <a:buSzPts val="3200"/>
              <a:buNone/>
            </a:pPr>
            <a:endParaRPr sz="3200" dirty="0">
              <a:solidFill>
                <a:schemeClr val="dk1"/>
              </a:solidFill>
              <a:latin typeface="Calibri"/>
              <a:ea typeface="Calibri"/>
              <a:cs typeface="Calibri"/>
              <a:sym typeface="Calibri"/>
            </a:endParaRPr>
          </a:p>
          <a:p>
            <a:pPr marL="342900" indent="-139700">
              <a:lnSpc>
                <a:spcPct val="100000"/>
              </a:lnSpc>
              <a:spcBef>
                <a:spcPts val="640"/>
              </a:spcBef>
              <a:buClr>
                <a:schemeClr val="dk1"/>
              </a:buClr>
              <a:buSzPts val="3200"/>
              <a:buNone/>
            </a:pPr>
            <a:endParaRPr sz="3200" dirty="0">
              <a:solidFill>
                <a:schemeClr val="dk1"/>
              </a:solidFill>
              <a:latin typeface="Calibri"/>
              <a:ea typeface="Calibri"/>
              <a:cs typeface="Calibri"/>
              <a:sym typeface="Calibri"/>
            </a:endParaRPr>
          </a:p>
        </p:txBody>
      </p:sp>
      <p:pic>
        <p:nvPicPr>
          <p:cNvPr id="276" name="Google Shape;276;p27"/>
          <p:cNvPicPr preferRelativeResize="0"/>
          <p:nvPr/>
        </p:nvPicPr>
        <p:blipFill rotWithShape="1">
          <a:blip r:embed="rId3">
            <a:alphaModFix/>
          </a:blip>
          <a:srcRect/>
          <a:stretch/>
        </p:blipFill>
        <p:spPr>
          <a:xfrm>
            <a:off x="3886200" y="4267200"/>
            <a:ext cx="4572000" cy="2159780"/>
          </a:xfrm>
          <a:prstGeom prst="rect">
            <a:avLst/>
          </a:prstGeom>
          <a:noFill/>
          <a:ln>
            <a:noFill/>
          </a:ln>
        </p:spPr>
      </p:pic>
    </p:spTree>
    <p:extLst>
      <p:ext uri="{BB962C8B-B14F-4D97-AF65-F5344CB8AC3E}">
        <p14:creationId xmlns:p14="http://schemas.microsoft.com/office/powerpoint/2010/main" val="381302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title"/>
          </p:nvPr>
        </p:nvSpPr>
        <p:spPr>
          <a:xfrm>
            <a:off x="1981200" y="37672"/>
            <a:ext cx="8229600" cy="876728"/>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4400"/>
            </a:pPr>
            <a:r>
              <a:rPr lang="en-US" sz="4400" dirty="0">
                <a:solidFill>
                  <a:schemeClr val="dk1"/>
                </a:solidFill>
                <a:latin typeface="Calibri"/>
                <a:ea typeface="Calibri"/>
                <a:cs typeface="Calibri"/>
                <a:sym typeface="Calibri"/>
              </a:rPr>
              <a:t>Tax Scams</a:t>
            </a:r>
            <a:endParaRPr sz="4400" dirty="0">
              <a:solidFill>
                <a:schemeClr val="dk1"/>
              </a:solidFill>
              <a:latin typeface="Calibri"/>
              <a:ea typeface="Calibri"/>
              <a:cs typeface="Calibri"/>
              <a:sym typeface="Calibri"/>
            </a:endParaRPr>
          </a:p>
        </p:txBody>
      </p:sp>
      <p:sp>
        <p:nvSpPr>
          <p:cNvPr id="290" name="Google Shape;290;p29"/>
          <p:cNvSpPr/>
          <p:nvPr/>
        </p:nvSpPr>
        <p:spPr>
          <a:xfrm>
            <a:off x="2667000" y="1066801"/>
            <a:ext cx="6858000" cy="5109091"/>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Email social engineering attack</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Phishing email contains a common ploy to trick the recipient into clicking on a link to download their W2 Form</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In following example link went to a forged site for "MyADP" </a:t>
            </a:r>
            <a:endParaRPr sz="2800" dirty="0">
              <a:solidFill>
                <a:schemeClr val="dk1"/>
              </a:solidFill>
              <a:latin typeface="Calibri"/>
              <a:ea typeface="Calibri"/>
              <a:cs typeface="Calibri"/>
              <a:sym typeface="Calibri"/>
            </a:endParaRPr>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 account login credentials requested </a:t>
            </a:r>
            <a:endParaRPr sz="2800" dirty="0">
              <a:solidFill>
                <a:schemeClr val="dk1"/>
              </a:solidFill>
              <a:latin typeface="Calibri"/>
              <a:ea typeface="Calibri"/>
              <a:cs typeface="Calibri"/>
              <a:sym typeface="Calibri"/>
            </a:endParaRPr>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Credentials entered into this page would be intercepted by the scammers and compromised</a:t>
            </a:r>
            <a:endParaRPr dirty="0"/>
          </a:p>
          <a:p>
            <a:pPr>
              <a:buSzPts val="2800"/>
            </a:pPr>
            <a:endParaRPr sz="2800" dirty="0">
              <a:solidFill>
                <a:schemeClr val="dk1"/>
              </a:solidFill>
              <a:latin typeface="Calibri"/>
              <a:ea typeface="Calibri"/>
              <a:cs typeface="Calibri"/>
              <a:sym typeface="Calibri"/>
            </a:endParaRPr>
          </a:p>
          <a:p>
            <a:pPr marL="285750" indent="-171450">
              <a:buClr>
                <a:schemeClr val="dk1"/>
              </a:buClr>
              <a:buSzPts val="1800"/>
            </a:pPr>
            <a:endParaRPr sz="1800" dirty="0">
              <a:solidFill>
                <a:schemeClr val="dk1"/>
              </a:solidFill>
              <a:latin typeface="Calibri"/>
              <a:ea typeface="Calibri"/>
              <a:cs typeface="Calibri"/>
              <a:sym typeface="Calibri"/>
            </a:endParaRPr>
          </a:p>
        </p:txBody>
      </p:sp>
      <p:pic>
        <p:nvPicPr>
          <p:cNvPr id="291" name="Google Shape;291;p29"/>
          <p:cNvPicPr preferRelativeResize="0"/>
          <p:nvPr/>
        </p:nvPicPr>
        <p:blipFill rotWithShape="1">
          <a:blip r:embed="rId3">
            <a:alphaModFix/>
          </a:blip>
          <a:srcRect/>
          <a:stretch/>
        </p:blipFill>
        <p:spPr>
          <a:xfrm>
            <a:off x="7772400" y="4876800"/>
            <a:ext cx="2717800" cy="1521968"/>
          </a:xfrm>
          <a:prstGeom prst="rect">
            <a:avLst/>
          </a:prstGeom>
          <a:noFill/>
          <a:ln>
            <a:noFill/>
          </a:ln>
        </p:spPr>
      </p:pic>
    </p:spTree>
    <p:extLst>
      <p:ext uri="{BB962C8B-B14F-4D97-AF65-F5344CB8AC3E}">
        <p14:creationId xmlns:p14="http://schemas.microsoft.com/office/powerpoint/2010/main" val="251694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title"/>
          </p:nvPr>
        </p:nvSpPr>
        <p:spPr>
          <a:xfrm>
            <a:off x="1981200" y="27709"/>
            <a:ext cx="8229600" cy="1143000"/>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4400"/>
            </a:pPr>
            <a:r>
              <a:rPr lang="en-US" sz="4400" dirty="0">
                <a:solidFill>
                  <a:schemeClr val="dk1"/>
                </a:solidFill>
                <a:latin typeface="Calibri"/>
                <a:ea typeface="Calibri"/>
                <a:cs typeface="Calibri"/>
                <a:sym typeface="Calibri"/>
              </a:rPr>
              <a:t>Example</a:t>
            </a:r>
            <a:endParaRPr sz="4400" dirty="0">
              <a:solidFill>
                <a:schemeClr val="dk1"/>
              </a:solidFill>
              <a:latin typeface="Calibri"/>
              <a:ea typeface="Calibri"/>
              <a:cs typeface="Calibri"/>
              <a:sym typeface="Calibri"/>
            </a:endParaRPr>
          </a:p>
        </p:txBody>
      </p:sp>
      <p:graphicFrame>
        <p:nvGraphicFramePr>
          <p:cNvPr id="297" name="Google Shape;297;p30"/>
          <p:cNvGraphicFramePr/>
          <p:nvPr>
            <p:extLst>
              <p:ext uri="{D42A27DB-BD31-4B8C-83A1-F6EECF244321}">
                <p14:modId xmlns:p14="http://schemas.microsoft.com/office/powerpoint/2010/main" val="1932605913"/>
              </p:ext>
            </p:extLst>
          </p:nvPr>
        </p:nvGraphicFramePr>
        <p:xfrm>
          <a:off x="3882262" y="990600"/>
          <a:ext cx="4880725" cy="4953000"/>
        </p:xfrm>
        <a:graphic>
          <a:graphicData uri="http://schemas.openxmlformats.org/drawingml/2006/table">
            <a:tbl>
              <a:tblPr>
                <a:noFill/>
              </a:tblPr>
              <a:tblGrid>
                <a:gridCol w="4880725">
                  <a:extLst>
                    <a:ext uri="{9D8B030D-6E8A-4147-A177-3AD203B41FA5}">
                      <a16:colId xmlns:a16="http://schemas.microsoft.com/office/drawing/2014/main" val="20000"/>
                    </a:ext>
                  </a:extLst>
                </a:gridCol>
              </a:tblGrid>
              <a:tr h="49530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dirty="0"/>
                        <a:t>To</a:t>
                      </a:r>
                      <a:r>
                        <a:rPr lang="en-US" sz="1700" u="none" strike="noStrike" cap="none" dirty="0"/>
                        <a:t>:  </a:t>
                      </a:r>
                      <a:r>
                        <a:rPr lang="en-US" sz="1700" u="sng" strike="noStrike" cap="none" dirty="0">
                          <a:solidFill>
                            <a:schemeClr val="hlink"/>
                          </a:solidFill>
                          <a:hlinkClick r:id="rId3"/>
                        </a:rPr>
                        <a:t>xxxxxx@berkeley.edu(link sends e-mail)</a:t>
                      </a:r>
                      <a:br>
                        <a:rPr lang="en-US" sz="1700" u="none" strike="noStrike" cap="none" dirty="0"/>
                      </a:br>
                      <a:r>
                        <a:rPr lang="en-US" sz="1700" b="1" u="none" strike="noStrike" cap="none" dirty="0"/>
                        <a:t>From</a:t>
                      </a:r>
                      <a:r>
                        <a:rPr lang="en-US" sz="1700" u="none" strike="noStrike" cap="none" dirty="0"/>
                        <a:t>:  ADP PORTAL &lt;</a:t>
                      </a:r>
                      <a:r>
                        <a:rPr lang="en-US" sz="1700" u="sng" strike="noStrike" cap="none" dirty="0">
                          <a:solidFill>
                            <a:schemeClr val="hlink"/>
                          </a:solidFill>
                          <a:hlinkClick r:id="rId4"/>
                        </a:rPr>
                        <a:t>director.stics@boyaca.gov.co(link sends e-mail)</a:t>
                      </a:r>
                      <a:r>
                        <a:rPr lang="en-US" sz="1700" u="none" strike="noStrike" cap="none" dirty="0"/>
                        <a:t>&gt;</a:t>
                      </a:r>
                      <a:br>
                        <a:rPr lang="en-US" sz="1700" u="none" strike="noStrike" cap="none" dirty="0"/>
                      </a:br>
                      <a:r>
                        <a:rPr lang="en-US" sz="1700" b="1" u="none" strike="noStrike" cap="none" dirty="0"/>
                        <a:t>Date</a:t>
                      </a:r>
                      <a:r>
                        <a:rPr lang="en-US" sz="1700" u="none" strike="noStrike" cap="none" dirty="0"/>
                        <a:t>:  Tue, 24 Jan 2025 13:31:49</a:t>
                      </a:r>
                      <a:br>
                        <a:rPr lang="en-US" sz="1700" u="none" strike="noStrike" cap="none" dirty="0"/>
                      </a:br>
                      <a:r>
                        <a:rPr lang="en-US" sz="1700" b="1" u="none" strike="noStrike" cap="none" dirty="0"/>
                        <a:t>Subject</a:t>
                      </a:r>
                      <a:r>
                        <a:rPr lang="en-US" sz="1700" u="none" strike="noStrike" cap="none" dirty="0"/>
                        <a:t>:  Update Portal</a:t>
                      </a:r>
                      <a:endParaRPr sz="1400" u="none" strike="noStrike" cap="none" dirty="0"/>
                    </a:p>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The Human Resources/Payroll Department has completed the final paystub</a:t>
                      </a:r>
                      <a:br>
                        <a:rPr lang="en-US" sz="1700" u="none" strike="noStrike" cap="none" dirty="0"/>
                      </a:br>
                      <a:r>
                        <a:rPr lang="en-US" sz="1700" u="none" strike="noStrike" cap="none" dirty="0"/>
                        <a:t>changes for 2025 tax year.</a:t>
                      </a:r>
                      <a:br>
                        <a:rPr lang="en-US" sz="1700" u="none" strike="noStrike" cap="none" dirty="0"/>
                      </a:br>
                      <a:r>
                        <a:rPr lang="en-US" sz="1700" u="none" strike="noStrike" cap="none" dirty="0"/>
                        <a:t>To view the changes to your paystub information and view/download your W-2</a:t>
                      </a:r>
                      <a:br>
                        <a:rPr lang="en-US" sz="1700" u="none" strike="noStrike" cap="none" dirty="0"/>
                      </a:br>
                      <a:r>
                        <a:rPr lang="en-US" sz="1700" u="none" strike="noStrike" cap="none" dirty="0"/>
                        <a:t>forms (2023 - 2025 tax years), go to: </a:t>
                      </a:r>
                      <a:r>
                        <a:rPr lang="en-US" sz="1700" u="sng" strike="noStrike" cap="none" dirty="0">
                          <a:solidFill>
                            <a:srgbClr val="003262"/>
                          </a:solidFill>
                        </a:rPr>
                        <a:t>Adp Portal</a:t>
                      </a:r>
                      <a:br>
                        <a:rPr lang="en-US" sz="1700" u="none" strike="noStrike" cap="none" dirty="0"/>
                      </a:br>
                      <a:br>
                        <a:rPr lang="en-US" sz="1700" u="none" strike="noStrike" cap="none" dirty="0"/>
                      </a:br>
                      <a:r>
                        <a:rPr lang="en-US" sz="1700" u="none" strike="noStrike" cap="none" dirty="0"/>
                        <a:t>We hope you find the changes to your paystub information useful and welcome</a:t>
                      </a:r>
                      <a:br>
                        <a:rPr lang="en-US" sz="1700" u="none" strike="noStrike" cap="none" dirty="0"/>
                      </a:br>
                      <a:r>
                        <a:rPr lang="en-US" sz="1700" u="none" strike="noStrike" cap="none" dirty="0"/>
                        <a:t>any comments you may have.</a:t>
                      </a:r>
                      <a:br>
                        <a:rPr lang="en-US" sz="1700" u="none" strike="noStrike" cap="none" dirty="0"/>
                      </a:br>
                      <a:r>
                        <a:rPr lang="en-US" sz="1700" u="none" strike="noStrike" cap="none" dirty="0"/>
                        <a:t>Yours Sincerely,</a:t>
                      </a:r>
                      <a:br>
                        <a:rPr lang="en-US" sz="1700" u="none" strike="noStrike" cap="none" dirty="0"/>
                      </a:br>
                      <a:r>
                        <a:rPr lang="en-US" sz="1700" u="none" strike="noStrike" cap="none" dirty="0"/>
                        <a:t>Danielle Carrel.</a:t>
                      </a:r>
                      <a:endParaRPr sz="1400" u="none" strike="noStrike" cap="none" dirty="0"/>
                    </a:p>
                  </a:txBody>
                  <a:tcPr marL="48250" marR="48250" marT="48250" marB="48250">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9F9F9"/>
                    </a:solidFill>
                  </a:tcPr>
                </a:tc>
                <a:extLst>
                  <a:ext uri="{0D108BD9-81ED-4DB2-BD59-A6C34878D82A}">
                    <a16:rowId xmlns:a16="http://schemas.microsoft.com/office/drawing/2014/main" val="10000"/>
                  </a:ext>
                </a:extLst>
              </a:tr>
            </a:tbl>
          </a:graphicData>
        </a:graphic>
      </p:graphicFrame>
      <p:sp>
        <p:nvSpPr>
          <p:cNvPr id="298" name="Google Shape;298;p30"/>
          <p:cNvSpPr/>
          <p:nvPr/>
        </p:nvSpPr>
        <p:spPr>
          <a:xfrm>
            <a:off x="3882257" y="1572050"/>
            <a:ext cx="4660800" cy="457200"/>
          </a:xfrm>
          <a:prstGeom prst="rect">
            <a:avLst/>
          </a:prstGeom>
          <a:solidFill>
            <a:srgbClr val="FFFFFF"/>
          </a:solidFill>
          <a:ln>
            <a:noFill/>
          </a:ln>
        </p:spPr>
        <p:txBody>
          <a:bodyPr spcFirstLastPara="1" wrap="square" lIns="91425" tIns="666525" rIns="91425" bIns="666525" anchor="ctr" anchorCtr="0">
            <a:noAutofit/>
          </a:bodyPr>
          <a:lstStyle/>
          <a:p>
            <a:pPr>
              <a:buClr>
                <a:srgbClr val="003262"/>
              </a:buClr>
              <a:buSzPts val="1300"/>
            </a:pPr>
            <a:r>
              <a:rPr lang="en-US" sz="1300" dirty="0">
                <a:solidFill>
                  <a:srgbClr val="003262"/>
                </a:solidFill>
                <a:latin typeface="Open Sans"/>
                <a:ea typeface="Open Sans"/>
                <a:cs typeface="Open Sans"/>
                <a:sym typeface="Open Sans"/>
              </a:rPr>
              <a:t>Original Message:</a:t>
            </a:r>
            <a:endParaRPr dirty="0"/>
          </a:p>
          <a:p>
            <a:pPr>
              <a:buClr>
                <a:schemeClr val="dk1"/>
              </a:buClr>
              <a:buSzPts val="1800"/>
            </a:pPr>
            <a:endParaRPr sz="1800" dirty="0">
              <a:solidFill>
                <a:schemeClr val="dk1"/>
              </a:solidFill>
            </a:endParaRPr>
          </a:p>
        </p:txBody>
      </p:sp>
    </p:spTree>
    <p:extLst>
      <p:ext uri="{BB962C8B-B14F-4D97-AF65-F5344CB8AC3E}">
        <p14:creationId xmlns:p14="http://schemas.microsoft.com/office/powerpoint/2010/main" val="4115607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ctrTitle"/>
          </p:nvPr>
        </p:nvSpPr>
        <p:spPr>
          <a:xfrm>
            <a:off x="2209800" y="484188"/>
            <a:ext cx="7772400" cy="1470025"/>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4400"/>
            </a:pPr>
            <a:r>
              <a:rPr lang="en-US" dirty="0"/>
              <a:t>Rise in Ransomware Attacks</a:t>
            </a:r>
            <a:endParaRPr dirty="0"/>
          </a:p>
        </p:txBody>
      </p:sp>
      <p:sp>
        <p:nvSpPr>
          <p:cNvPr id="317" name="Google Shape;317;p33"/>
          <p:cNvSpPr txBox="1"/>
          <p:nvPr/>
        </p:nvSpPr>
        <p:spPr>
          <a:xfrm>
            <a:off x="2891406" y="1954213"/>
            <a:ext cx="6409189" cy="3477835"/>
          </a:xfrm>
          <a:prstGeom prst="rect">
            <a:avLst/>
          </a:prstGeom>
          <a:noFill/>
          <a:ln>
            <a:noFill/>
          </a:ln>
        </p:spPr>
        <p:txBody>
          <a:bodyPr spcFirstLastPara="1" wrap="square" lIns="91425" tIns="45700" rIns="91425" bIns="45700" anchor="t" anchorCtr="0">
            <a:spAutoFit/>
          </a:bodyPr>
          <a:lstStyle/>
          <a:p>
            <a:pPr marL="457200" indent="-457200">
              <a:buSzPts val="2400"/>
              <a:buFont typeface="Arial"/>
              <a:buChar char="•"/>
            </a:pPr>
            <a:r>
              <a:rPr lang="en-US" sz="3200" dirty="0">
                <a:latin typeface="Calibri"/>
                <a:ea typeface="Calibri"/>
                <a:cs typeface="Calibri"/>
                <a:sym typeface="Calibri"/>
              </a:rPr>
              <a:t>Ransomware attacks increased 58% in 2025</a:t>
            </a:r>
          </a:p>
          <a:p>
            <a:pPr marL="457200" indent="-457200">
              <a:buSzPts val="2400"/>
              <a:buFont typeface="Arial"/>
              <a:buChar char="•"/>
            </a:pPr>
            <a:endParaRPr sz="3200" dirty="0"/>
          </a:p>
          <a:p>
            <a:pPr marL="457200" indent="-457200">
              <a:buSzPts val="2400"/>
              <a:buFont typeface="Arial"/>
              <a:buChar char="•"/>
            </a:pPr>
            <a:r>
              <a:rPr lang="en-US" sz="3200" dirty="0">
                <a:latin typeface="Calibri"/>
                <a:ea typeface="Calibri"/>
                <a:cs typeface="Calibri"/>
                <a:sym typeface="Calibri"/>
              </a:rPr>
              <a:t>Ransomware attacks have increased  in the ease, speed, and profitability of victimization</a:t>
            </a:r>
            <a:endParaRPr sz="3200" dirty="0"/>
          </a:p>
          <a:p>
            <a:endParaRPr sz="2800" dirty="0">
              <a:latin typeface="Calibri"/>
              <a:ea typeface="Calibri"/>
              <a:cs typeface="Calibri"/>
              <a:sym typeface="Calibri"/>
            </a:endParaRPr>
          </a:p>
        </p:txBody>
      </p:sp>
    </p:spTree>
    <p:extLst>
      <p:ext uri="{BB962C8B-B14F-4D97-AF65-F5344CB8AC3E}">
        <p14:creationId xmlns:p14="http://schemas.microsoft.com/office/powerpoint/2010/main" val="160338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0"/>
        <p:cNvGrpSpPr/>
        <p:nvPr/>
      </p:nvGrpSpPr>
      <p:grpSpPr>
        <a:xfrm>
          <a:off x="0" y="0"/>
          <a:ext cx="0" cy="0"/>
          <a:chOff x="0" y="0"/>
          <a:chExt cx="0" cy="0"/>
        </a:xfrm>
      </p:grpSpPr>
      <p:sp>
        <p:nvSpPr>
          <p:cNvPr id="891" name="Google Shape;891;p3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892" name="Google Shape;892;p30" descr="A picture containing red, dark&#10;&#10;Description automatically generated"/>
          <p:cNvPicPr preferRelativeResize="0"/>
          <p:nvPr/>
        </p:nvPicPr>
        <p:blipFill rotWithShape="1">
          <a:blip r:embed="rId3">
            <a:alphaModFix amt="40000"/>
          </a:blip>
          <a:srcRect b="15730"/>
          <a:stretch/>
        </p:blipFill>
        <p:spPr>
          <a:xfrm>
            <a:off x="-8694" y="162036"/>
            <a:ext cx="12191980" cy="6857990"/>
          </a:xfrm>
          <a:prstGeom prst="rect">
            <a:avLst/>
          </a:prstGeom>
          <a:noFill/>
          <a:ln>
            <a:noFill/>
          </a:ln>
        </p:spPr>
      </p:pic>
      <p:sp>
        <p:nvSpPr>
          <p:cNvPr id="893" name="Google Shape;893;p30"/>
          <p:cNvSpPr/>
          <p:nvPr/>
        </p:nvSpPr>
        <p:spPr>
          <a:xfrm>
            <a:off x="0" y="0"/>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94" name="Google Shape;894;p30" descr="A white hexagons with black text&#10;&#10;Description automatically generated"/>
          <p:cNvPicPr preferRelativeResize="0"/>
          <p:nvPr/>
        </p:nvPicPr>
        <p:blipFill rotWithShape="1">
          <a:blip r:embed="rId4">
            <a:alphaModFix/>
          </a:blip>
          <a:srcRect b="22206"/>
          <a:stretch/>
        </p:blipFill>
        <p:spPr>
          <a:xfrm>
            <a:off x="8714" y="-1737"/>
            <a:ext cx="1680238" cy="1321795"/>
          </a:xfrm>
          <a:prstGeom prst="rect">
            <a:avLst/>
          </a:prstGeom>
          <a:noFill/>
          <a:ln>
            <a:noFill/>
          </a:ln>
        </p:spPr>
      </p:pic>
      <p:sp>
        <p:nvSpPr>
          <p:cNvPr id="895" name="Google Shape;895;p30"/>
          <p:cNvSpPr txBox="1">
            <a:spLocks noGrp="1"/>
          </p:cNvSpPr>
          <p:nvPr>
            <p:ph type="title"/>
          </p:nvPr>
        </p:nvSpPr>
        <p:spPr>
          <a:xfrm>
            <a:off x="1807579" y="346953"/>
            <a:ext cx="9905998" cy="62441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latin typeface="Twentieth Century"/>
                <a:ea typeface="Twentieth Century"/>
                <a:cs typeface="Twentieth Century"/>
                <a:sym typeface="Twentieth Century"/>
              </a:rPr>
              <a:t>RANSOMWARE</a:t>
            </a:r>
            <a:endParaRPr dirty="0">
              <a:solidFill>
                <a:schemeClr val="dk2"/>
              </a:solidFill>
              <a:latin typeface="Twentieth Century"/>
              <a:ea typeface="Twentieth Century"/>
              <a:cs typeface="Twentieth Century"/>
              <a:sym typeface="Twentieth Century"/>
            </a:endParaRPr>
          </a:p>
        </p:txBody>
      </p:sp>
      <p:sp>
        <p:nvSpPr>
          <p:cNvPr id="896" name="Google Shape;896;p30"/>
          <p:cNvSpPr txBox="1"/>
          <p:nvPr/>
        </p:nvSpPr>
        <p:spPr>
          <a:xfrm>
            <a:off x="624748" y="1291607"/>
            <a:ext cx="10554574" cy="5080775"/>
          </a:xfrm>
          <a:prstGeom prst="rect">
            <a:avLst/>
          </a:prstGeom>
          <a:noFill/>
          <a:ln>
            <a:noFill/>
          </a:ln>
        </p:spPr>
        <p:txBody>
          <a:bodyPr spcFirstLastPara="1" wrap="square" lIns="91425" tIns="45700" rIns="91425" bIns="45700" anchor="ctr" anchorCtr="0">
            <a:normAutofit/>
          </a:bodyPr>
          <a:lstStyle/>
          <a:p>
            <a:pPr marL="342900" marR="0" lvl="0" indent="-342900" algn="l" rtl="0">
              <a:lnSpc>
                <a:spcPct val="90000"/>
              </a:lnSpc>
              <a:spcBef>
                <a:spcPts val="1000"/>
              </a:spcBef>
              <a:spcAft>
                <a:spcPts val="0"/>
              </a:spcAft>
              <a:buClr>
                <a:schemeClr val="lt1"/>
              </a:buClr>
              <a:buSzPts val="2000"/>
              <a:buFont typeface="Noto Sans Symbols"/>
              <a:buChar char="⮚"/>
            </a:pPr>
            <a:r>
              <a:rPr lang="en-US" sz="2400" b="0" i="0" u="none" strike="noStrike" cap="none" dirty="0">
                <a:solidFill>
                  <a:schemeClr val="lt1"/>
                </a:solidFill>
                <a:latin typeface="Twentieth Century"/>
                <a:ea typeface="Twentieth Century"/>
                <a:cs typeface="Twentieth Century"/>
                <a:sym typeface="Twentieth Century"/>
              </a:rPr>
              <a:t>Ransomware is a malware designed to deny a user or organization access to files on their computer by encrypting these files and demanding a ransom payment for the decryption key</a:t>
            </a:r>
            <a:endParaRPr dirty="0"/>
          </a:p>
          <a:p>
            <a:pPr marL="342900" marR="0" lvl="0" indent="-342900" algn="l" rtl="0">
              <a:lnSpc>
                <a:spcPct val="120000"/>
              </a:lnSpc>
              <a:spcBef>
                <a:spcPts val="1080"/>
              </a:spcBef>
              <a:spcAft>
                <a:spcPts val="0"/>
              </a:spcAft>
              <a:buClr>
                <a:schemeClr val="lt1"/>
              </a:buClr>
              <a:buSzPts val="2400"/>
              <a:buFont typeface="Noto Sans Symbols"/>
              <a:buChar char="⮚"/>
            </a:pPr>
            <a:r>
              <a:rPr lang="en-US" sz="2400" b="0" i="0" u="none" strike="noStrike" cap="none" dirty="0">
                <a:solidFill>
                  <a:schemeClr val="lt1"/>
                </a:solidFill>
                <a:latin typeface="Twentieth Century"/>
                <a:ea typeface="Twentieth Century"/>
                <a:cs typeface="Twentieth Century"/>
                <a:sym typeface="Twentieth Century"/>
              </a:rPr>
              <a:t>The most common way malicious actors deploy ransomware is via phishing emails</a:t>
            </a:r>
            <a:endParaRPr dirty="0"/>
          </a:p>
          <a:p>
            <a:pPr marL="342900" marR="0" lvl="0" indent="-342900" algn="l" rtl="0">
              <a:lnSpc>
                <a:spcPct val="120000"/>
              </a:lnSpc>
              <a:spcBef>
                <a:spcPts val="1080"/>
              </a:spcBef>
              <a:spcAft>
                <a:spcPts val="0"/>
              </a:spcAft>
              <a:buClr>
                <a:schemeClr val="lt1"/>
              </a:buClr>
              <a:buSzPts val="2400"/>
              <a:buFont typeface="Noto Sans Symbols"/>
              <a:buChar char="⮚"/>
            </a:pPr>
            <a:r>
              <a:rPr lang="en-US" sz="2400" b="0" i="0" u="none" strike="noStrike" cap="none" dirty="0">
                <a:solidFill>
                  <a:schemeClr val="lt1"/>
                </a:solidFill>
                <a:latin typeface="Twentieth Century"/>
                <a:ea typeface="Twentieth Century"/>
                <a:cs typeface="Twentieth Century"/>
                <a:sym typeface="Twentieth Century"/>
              </a:rPr>
              <a:t>The ransom payment will often by requested in the form of a cryptocurrency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3">
                                            <p:txEl>
                                              <p:pRg st="0" end="0"/>
                                            </p:txEl>
                                          </p:spTgt>
                                        </p:tgtEl>
                                        <p:attrNameLst>
                                          <p:attrName>style.visibility</p:attrName>
                                        </p:attrNameLst>
                                      </p:cBhvr>
                                      <p:to>
                                        <p:strVal val="visible"/>
                                      </p:to>
                                    </p:set>
                                    <p:animEffect transition="in" filter="fade">
                                      <p:cBhvr>
                                        <p:cTn id="12" dur="500"/>
                                        <p:tgtEl>
                                          <p:spTgt spid="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11"/>
        <p:cNvGrpSpPr/>
        <p:nvPr/>
      </p:nvGrpSpPr>
      <p:grpSpPr>
        <a:xfrm>
          <a:off x="0" y="0"/>
          <a:ext cx="0" cy="0"/>
          <a:chOff x="0" y="0"/>
          <a:chExt cx="0" cy="0"/>
        </a:xfrm>
      </p:grpSpPr>
      <p:sp>
        <p:nvSpPr>
          <p:cNvPr id="912" name="Google Shape;912;p23"/>
          <p:cNvSpPr txBox="1"/>
          <p:nvPr/>
        </p:nvSpPr>
        <p:spPr>
          <a:xfrm>
            <a:off x="2750487" y="2500312"/>
            <a:ext cx="6691025" cy="92868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chemeClr val="lt1"/>
              </a:buClr>
              <a:buSzPts val="4800"/>
              <a:buFont typeface="Twentieth Century"/>
              <a:buNone/>
            </a:pPr>
            <a:r>
              <a:rPr lang="en-US" sz="4800" b="0" i="0" u="none" strike="noStrike" cap="none" dirty="0">
                <a:solidFill>
                  <a:schemeClr val="lt1"/>
                </a:solidFill>
                <a:latin typeface="Twentieth Century"/>
                <a:ea typeface="Twentieth Century"/>
                <a:cs typeface="Twentieth Century"/>
                <a:sym typeface="Twentieth Century"/>
              </a:rPr>
              <a:t>REAL LIFE RANSOMWARE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01"/>
        <p:cNvGrpSpPr/>
        <p:nvPr/>
      </p:nvGrpSpPr>
      <p:grpSpPr>
        <a:xfrm>
          <a:off x="0" y="0"/>
          <a:ext cx="0" cy="0"/>
          <a:chOff x="0" y="0"/>
          <a:chExt cx="0" cy="0"/>
        </a:xfrm>
      </p:grpSpPr>
      <p:sp>
        <p:nvSpPr>
          <p:cNvPr id="902" name="Google Shape;902;p22"/>
          <p:cNvSpPr/>
          <p:nvPr/>
        </p:nvSpPr>
        <p:spPr>
          <a:xfrm>
            <a:off x="-13691" y="0"/>
            <a:ext cx="4004778" cy="6858000"/>
          </a:xfrm>
          <a:custGeom>
            <a:avLst/>
            <a:gdLst/>
            <a:ahLst/>
            <a:cxnLst/>
            <a:rect l="l" t="t" r="r" b="b"/>
            <a:pathLst>
              <a:path w="4637005" h="6858000" extrusionOk="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903" name="Google Shape;903;p22"/>
          <p:cNvSpPr txBox="1">
            <a:spLocks noGrp="1"/>
          </p:cNvSpPr>
          <p:nvPr>
            <p:ph type="title"/>
          </p:nvPr>
        </p:nvSpPr>
        <p:spPr>
          <a:xfrm>
            <a:off x="271466" y="1850624"/>
            <a:ext cx="3434462" cy="702300"/>
          </a:xfrm>
          <a:prstGeom prst="rect">
            <a:avLst/>
          </a:prstGeom>
          <a:noFill/>
          <a:ln>
            <a:noFill/>
          </a:ln>
          <a:effectLst>
            <a:outerShdw blurRad="50800">
              <a:srgbClr val="000000">
                <a:alpha val="60000"/>
              </a:srgbClr>
            </a:outerShdw>
          </a:effectLst>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EFEFE"/>
              </a:buClr>
              <a:buSzPct val="111111"/>
              <a:buFont typeface="Century Gothic"/>
              <a:buNone/>
            </a:pPr>
            <a:r>
              <a:rPr lang="en-US" sz="4400" dirty="0">
                <a:solidFill>
                  <a:schemeClr val="dk2"/>
                </a:solidFill>
                <a:latin typeface="Twentieth Century"/>
                <a:ea typeface="Twentieth Century"/>
                <a:cs typeface="Twentieth Century"/>
                <a:sym typeface="Twentieth Century"/>
              </a:rPr>
              <a:t>MGM Grand Ransomware Attack</a:t>
            </a:r>
            <a:endParaRPr dirty="0">
              <a:solidFill>
                <a:schemeClr val="dk2"/>
              </a:solidFill>
              <a:latin typeface="Twentieth Century"/>
              <a:ea typeface="Twentieth Century"/>
              <a:cs typeface="Twentieth Century"/>
              <a:sym typeface="Twentieth Century"/>
            </a:endParaRPr>
          </a:p>
        </p:txBody>
      </p:sp>
      <p:pic>
        <p:nvPicPr>
          <p:cNvPr id="904" name="Google Shape;904;p22" descr="A white hexagons with black text&#10;&#10;Description automatically generated"/>
          <p:cNvPicPr preferRelativeResize="0"/>
          <p:nvPr/>
        </p:nvPicPr>
        <p:blipFill rotWithShape="1">
          <a:blip r:embed="rId3">
            <a:alphaModFix/>
          </a:blip>
          <a:srcRect b="22206"/>
          <a:stretch/>
        </p:blipFill>
        <p:spPr>
          <a:xfrm>
            <a:off x="0" y="0"/>
            <a:ext cx="1695687" cy="1333948"/>
          </a:xfrm>
          <a:prstGeom prst="rect">
            <a:avLst/>
          </a:prstGeom>
          <a:noFill/>
          <a:ln>
            <a:noFill/>
          </a:ln>
        </p:spPr>
      </p:pic>
      <p:sp>
        <p:nvSpPr>
          <p:cNvPr id="905" name="Google Shape;905;p22"/>
          <p:cNvSpPr txBox="1"/>
          <p:nvPr/>
        </p:nvSpPr>
        <p:spPr>
          <a:xfrm>
            <a:off x="5110270" y="1532923"/>
            <a:ext cx="6181290" cy="5436065"/>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Ransomware attack September 2023</a:t>
            </a:r>
            <a:endParaRPr dirty="0"/>
          </a:p>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Found an employee’s information on LinkedIn then impersonated them to get login credentials from IT. </a:t>
            </a:r>
            <a:endParaRPr dirty="0"/>
          </a:p>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Affected many of MGM's systems.</a:t>
            </a:r>
            <a:endParaRPr dirty="0"/>
          </a:p>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Customer’s personal information may be affected</a:t>
            </a:r>
            <a:endParaRPr dirty="0"/>
          </a:p>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Cost MGM upwards of $80 million</a:t>
            </a:r>
            <a:endParaRPr dirty="0"/>
          </a:p>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Lasted 10 days</a:t>
            </a:r>
            <a:endParaRPr dirty="0"/>
          </a:p>
          <a:p>
            <a:pPr marL="342900" marR="0" lvl="0" indent="-228600" algn="l" rtl="0">
              <a:lnSpc>
                <a:spcPct val="150000"/>
              </a:lnSpc>
              <a:spcBef>
                <a:spcPts val="0"/>
              </a:spcBef>
              <a:spcAft>
                <a:spcPts val="0"/>
              </a:spcAft>
              <a:buClr>
                <a:srgbClr val="FFFFFF"/>
              </a:buClr>
              <a:buSzPts val="1800"/>
              <a:buFont typeface="Noto Sans Symbols"/>
              <a:buNone/>
            </a:pPr>
            <a:endParaRPr sz="2800" b="0" i="0" u="none" strike="noStrike" cap="none" dirty="0">
              <a:solidFill>
                <a:srgbClr val="FFFFFF"/>
              </a:solidFill>
              <a:latin typeface="Twentieth Century"/>
              <a:ea typeface="Twentieth Century"/>
              <a:cs typeface="Twentieth Century"/>
              <a:sym typeface="Twentieth Century"/>
            </a:endParaRPr>
          </a:p>
          <a:p>
            <a:pPr marL="0" marR="0" lvl="0" indent="0" algn="l" rtl="0">
              <a:lnSpc>
                <a:spcPct val="150000"/>
              </a:lnSpc>
              <a:spcBef>
                <a:spcPts val="0"/>
              </a:spcBef>
              <a:spcAft>
                <a:spcPts val="0"/>
              </a:spcAft>
              <a:buClr>
                <a:srgbClr val="FFFFFF"/>
              </a:buClr>
              <a:buSzPts val="1800"/>
              <a:buFont typeface="Arial"/>
              <a:buNone/>
            </a:pPr>
            <a:endParaRPr sz="2800" b="0" i="0" u="none" strike="noStrike" cap="none" dirty="0">
              <a:solidFill>
                <a:srgbClr val="FFFFFF"/>
              </a:solidFill>
              <a:latin typeface="Twentieth Century"/>
              <a:ea typeface="Twentieth Century"/>
              <a:cs typeface="Twentieth Century"/>
              <a:sym typeface="Twentieth Century"/>
            </a:endParaRPr>
          </a:p>
          <a:p>
            <a:pPr marL="342900" marR="0" lvl="0" indent="-228600" algn="l" rtl="0">
              <a:lnSpc>
                <a:spcPct val="150000"/>
              </a:lnSpc>
              <a:spcBef>
                <a:spcPts val="0"/>
              </a:spcBef>
              <a:spcAft>
                <a:spcPts val="0"/>
              </a:spcAft>
              <a:buClr>
                <a:srgbClr val="FFFFFF"/>
              </a:buClr>
              <a:buSzPts val="1800"/>
              <a:buFont typeface="Noto Sans Symbols"/>
              <a:buNone/>
            </a:pPr>
            <a:endParaRPr sz="2800" b="1" i="0" u="none" strike="noStrike" cap="none" dirty="0">
              <a:solidFill>
                <a:srgbClr val="FFFFFF"/>
              </a:solidFill>
              <a:latin typeface="Twentieth Century"/>
              <a:ea typeface="Twentieth Century"/>
              <a:cs typeface="Twentieth Century"/>
              <a:sym typeface="Twentieth Century"/>
            </a:endParaRPr>
          </a:p>
        </p:txBody>
      </p:sp>
      <p:pic>
        <p:nvPicPr>
          <p:cNvPr id="906" name="Google Shape;906;p22" descr="MGM Grand Las Vegas - Wikipedia"/>
          <p:cNvPicPr preferRelativeResize="0"/>
          <p:nvPr/>
        </p:nvPicPr>
        <p:blipFill rotWithShape="1">
          <a:blip r:embed="rId4">
            <a:alphaModFix/>
          </a:blip>
          <a:srcRect/>
          <a:stretch/>
        </p:blipFill>
        <p:spPr>
          <a:xfrm>
            <a:off x="423067" y="3771900"/>
            <a:ext cx="3131261" cy="16439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fade">
                                      <p:cBhvr>
                                        <p:cTn id="7" dur="500"/>
                                        <p:tgtEl>
                                          <p:spTgt spid="9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5">
                                            <p:txEl>
                                              <p:pRg st="0" end="0"/>
                                            </p:txEl>
                                          </p:spTgt>
                                        </p:tgtEl>
                                        <p:attrNameLst>
                                          <p:attrName>style.visibility</p:attrName>
                                        </p:attrNameLst>
                                      </p:cBhvr>
                                      <p:to>
                                        <p:strVal val="visible"/>
                                      </p:to>
                                    </p:set>
                                    <p:animEffect transition="in" filter="fade">
                                      <p:cBhvr>
                                        <p:cTn id="12" dur="500"/>
                                        <p:tgtEl>
                                          <p:spTgt spid="9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5">
                                            <p:txEl>
                                              <p:pRg st="1" end="1"/>
                                            </p:txEl>
                                          </p:spTgt>
                                        </p:tgtEl>
                                        <p:attrNameLst>
                                          <p:attrName>style.visibility</p:attrName>
                                        </p:attrNameLst>
                                      </p:cBhvr>
                                      <p:to>
                                        <p:strVal val="visible"/>
                                      </p:to>
                                    </p:set>
                                    <p:animEffect transition="in" filter="fade">
                                      <p:cBhvr>
                                        <p:cTn id="17" dur="500"/>
                                        <p:tgtEl>
                                          <p:spTgt spid="9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5">
                                            <p:txEl>
                                              <p:pRg st="2" end="2"/>
                                            </p:txEl>
                                          </p:spTgt>
                                        </p:tgtEl>
                                        <p:attrNameLst>
                                          <p:attrName>style.visibility</p:attrName>
                                        </p:attrNameLst>
                                      </p:cBhvr>
                                      <p:to>
                                        <p:strVal val="visible"/>
                                      </p:to>
                                    </p:set>
                                    <p:animEffect transition="in" filter="fade">
                                      <p:cBhvr>
                                        <p:cTn id="22" dur="500"/>
                                        <p:tgtEl>
                                          <p:spTgt spid="9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5">
                                            <p:txEl>
                                              <p:pRg st="3" end="3"/>
                                            </p:txEl>
                                          </p:spTgt>
                                        </p:tgtEl>
                                        <p:attrNameLst>
                                          <p:attrName>style.visibility</p:attrName>
                                        </p:attrNameLst>
                                      </p:cBhvr>
                                      <p:to>
                                        <p:strVal val="visible"/>
                                      </p:to>
                                    </p:set>
                                    <p:animEffect transition="in" filter="fade">
                                      <p:cBhvr>
                                        <p:cTn id="27" dur="500"/>
                                        <p:tgtEl>
                                          <p:spTgt spid="90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5">
                                            <p:txEl>
                                              <p:pRg st="4" end="4"/>
                                            </p:txEl>
                                          </p:spTgt>
                                        </p:tgtEl>
                                        <p:attrNameLst>
                                          <p:attrName>style.visibility</p:attrName>
                                        </p:attrNameLst>
                                      </p:cBhvr>
                                      <p:to>
                                        <p:strVal val="visible"/>
                                      </p:to>
                                    </p:set>
                                    <p:animEffect transition="in" filter="fade">
                                      <p:cBhvr>
                                        <p:cTn id="32" dur="500"/>
                                        <p:tgtEl>
                                          <p:spTgt spid="90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5">
                                            <p:txEl>
                                              <p:pRg st="5" end="5"/>
                                            </p:txEl>
                                          </p:spTgt>
                                        </p:tgtEl>
                                        <p:attrNameLst>
                                          <p:attrName>style.visibility</p:attrName>
                                        </p:attrNameLst>
                                      </p:cBhvr>
                                      <p:to>
                                        <p:strVal val="visible"/>
                                      </p:to>
                                    </p:set>
                                    <p:animEffect transition="in" filter="fade">
                                      <p:cBhvr>
                                        <p:cTn id="37" dur="500"/>
                                        <p:tgtEl>
                                          <p:spTgt spid="90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5">
                                            <p:txEl>
                                              <p:pRg st="6" end="6"/>
                                            </p:txEl>
                                          </p:spTgt>
                                        </p:tgtEl>
                                        <p:attrNameLst>
                                          <p:attrName>style.visibility</p:attrName>
                                        </p:attrNameLst>
                                      </p:cBhvr>
                                      <p:to>
                                        <p:strVal val="visible"/>
                                      </p:to>
                                    </p:set>
                                    <p:animEffect transition="in" filter="fade">
                                      <p:cBhvr>
                                        <p:cTn id="42" dur="500"/>
                                        <p:tgtEl>
                                          <p:spTgt spid="90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5">
                                            <p:txEl>
                                              <p:pRg st="7" end="7"/>
                                            </p:txEl>
                                          </p:spTgt>
                                        </p:tgtEl>
                                        <p:attrNameLst>
                                          <p:attrName>style.visibility</p:attrName>
                                        </p:attrNameLst>
                                      </p:cBhvr>
                                      <p:to>
                                        <p:strVal val="visible"/>
                                      </p:to>
                                    </p:set>
                                    <p:animEffect transition="in" filter="fade">
                                      <p:cBhvr>
                                        <p:cTn id="47" dur="500"/>
                                        <p:tgtEl>
                                          <p:spTgt spid="90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5">
                                            <p:txEl>
                                              <p:pRg st="8" end="8"/>
                                            </p:txEl>
                                          </p:spTgt>
                                        </p:tgtEl>
                                        <p:attrNameLst>
                                          <p:attrName>style.visibility</p:attrName>
                                        </p:attrNameLst>
                                      </p:cBhvr>
                                      <p:to>
                                        <p:strVal val="visible"/>
                                      </p:to>
                                    </p:set>
                                    <p:animEffect transition="in" filter="fade">
                                      <p:cBhvr>
                                        <p:cTn id="52" dur="500"/>
                                        <p:tgtEl>
                                          <p:spTgt spid="9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17"/>
        <p:cNvGrpSpPr/>
        <p:nvPr/>
      </p:nvGrpSpPr>
      <p:grpSpPr>
        <a:xfrm>
          <a:off x="0" y="0"/>
          <a:ext cx="0" cy="0"/>
          <a:chOff x="0" y="0"/>
          <a:chExt cx="0" cy="0"/>
        </a:xfrm>
      </p:grpSpPr>
      <p:pic>
        <p:nvPicPr>
          <p:cNvPr id="918" name="Google Shape;918;p24" descr="A screenshot of a computer&#10;&#10;Description automatically generated"/>
          <p:cNvPicPr preferRelativeResize="0"/>
          <p:nvPr/>
        </p:nvPicPr>
        <p:blipFill rotWithShape="1">
          <a:blip r:embed="rId3">
            <a:alphaModFix/>
          </a:blip>
          <a:srcRect/>
          <a:stretch/>
        </p:blipFill>
        <p:spPr>
          <a:xfrm>
            <a:off x="2497005" y="538379"/>
            <a:ext cx="7197989" cy="57812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3"/>
        <p:cNvGrpSpPr/>
        <p:nvPr/>
      </p:nvGrpSpPr>
      <p:grpSpPr>
        <a:xfrm>
          <a:off x="0" y="0"/>
          <a:ext cx="0" cy="0"/>
          <a:chOff x="0" y="0"/>
          <a:chExt cx="0" cy="0"/>
        </a:xfrm>
      </p:grpSpPr>
      <p:pic>
        <p:nvPicPr>
          <p:cNvPr id="924" name="Google Shape;924;p26" descr="A computer screen shot of a green screen&#10;&#10;Description automatically generated"/>
          <p:cNvPicPr preferRelativeResize="0"/>
          <p:nvPr/>
        </p:nvPicPr>
        <p:blipFill rotWithShape="1">
          <a:blip r:embed="rId3">
            <a:alphaModFix/>
          </a:blip>
          <a:srcRect/>
          <a:stretch/>
        </p:blipFill>
        <p:spPr>
          <a:xfrm>
            <a:off x="2635680" y="1116575"/>
            <a:ext cx="6920639" cy="462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3554"/>
        </a:solidFill>
        <a:effectLst/>
      </p:bgPr>
    </p:bg>
    <p:spTree>
      <p:nvGrpSpPr>
        <p:cNvPr id="1" name="Shape 650"/>
        <p:cNvGrpSpPr/>
        <p:nvPr/>
      </p:nvGrpSpPr>
      <p:grpSpPr>
        <a:xfrm>
          <a:off x="0" y="0"/>
          <a:ext cx="0" cy="0"/>
          <a:chOff x="0" y="0"/>
          <a:chExt cx="0" cy="0"/>
        </a:xfrm>
      </p:grpSpPr>
      <p:sp>
        <p:nvSpPr>
          <p:cNvPr id="651" name="Google Shape;651;p3"/>
          <p:cNvSpPr/>
          <p:nvPr/>
        </p:nvSpPr>
        <p:spPr>
          <a:xfrm>
            <a:off x="-142778" y="0"/>
            <a:ext cx="4637005" cy="6858000"/>
          </a:xfrm>
          <a:custGeom>
            <a:avLst/>
            <a:gdLst/>
            <a:ahLst/>
            <a:cxnLst/>
            <a:rect l="l" t="t" r="r" b="b"/>
            <a:pathLst>
              <a:path w="4637005" h="6858000" extrusionOk="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652" name="Google Shape;652;p3"/>
          <p:cNvSpPr txBox="1">
            <a:spLocks noGrp="1"/>
          </p:cNvSpPr>
          <p:nvPr>
            <p:ph type="title"/>
          </p:nvPr>
        </p:nvSpPr>
        <p:spPr>
          <a:xfrm>
            <a:off x="540994" y="2143078"/>
            <a:ext cx="3447910" cy="2090992"/>
          </a:xfrm>
          <a:prstGeom prst="rect">
            <a:avLst/>
          </a:prstGeom>
          <a:noFill/>
          <a:ln>
            <a:noFill/>
          </a:ln>
          <a:effectLst>
            <a:outerShdw blurRad="50800">
              <a:srgbClr val="000000">
                <a:alpha val="60000"/>
              </a:srgbClr>
            </a:outerShdw>
          </a:effectLst>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FEFEFE"/>
              </a:buClr>
              <a:buSzPts val="4400"/>
              <a:buFont typeface="Century Gothic"/>
              <a:buNone/>
            </a:pPr>
            <a:r>
              <a:rPr lang="en-US" sz="4400" dirty="0">
                <a:solidFill>
                  <a:schemeClr val="dk2"/>
                </a:solidFill>
                <a:latin typeface="Twentieth Century"/>
                <a:ea typeface="Twentieth Century"/>
                <a:cs typeface="Twentieth Century"/>
                <a:sym typeface="Twentieth Century"/>
              </a:rPr>
              <a:t>PURPOSE OF TODAY’S PRESENTATION</a:t>
            </a:r>
            <a:endParaRPr dirty="0">
              <a:solidFill>
                <a:schemeClr val="dk2"/>
              </a:solidFill>
              <a:latin typeface="Twentieth Century"/>
              <a:ea typeface="Twentieth Century"/>
              <a:cs typeface="Twentieth Century"/>
              <a:sym typeface="Twentieth Century"/>
            </a:endParaRPr>
          </a:p>
        </p:txBody>
      </p:sp>
      <p:grpSp>
        <p:nvGrpSpPr>
          <p:cNvPr id="653" name="Google Shape;653;p3"/>
          <p:cNvGrpSpPr/>
          <p:nvPr/>
        </p:nvGrpSpPr>
        <p:grpSpPr>
          <a:xfrm>
            <a:off x="5510034" y="1566420"/>
            <a:ext cx="3127666" cy="1680363"/>
            <a:chOff x="5508209" y="1580663"/>
            <a:chExt cx="3127666" cy="1680363"/>
          </a:xfrm>
        </p:grpSpPr>
        <p:sp>
          <p:nvSpPr>
            <p:cNvPr id="654" name="Google Shape;654;p3"/>
            <p:cNvSpPr/>
            <p:nvPr/>
          </p:nvSpPr>
          <p:spPr>
            <a:xfrm>
              <a:off x="8075908" y="2305385"/>
              <a:ext cx="559967" cy="91440"/>
            </a:xfrm>
            <a:custGeom>
              <a:avLst/>
              <a:gdLst/>
              <a:ahLst/>
              <a:cxnLst/>
              <a:rect l="l" t="t" r="r" b="b"/>
              <a:pathLst>
                <a:path w="559967" h="91440" extrusionOk="0">
                  <a:moveTo>
                    <a:pt x="0" y="45720"/>
                  </a:moveTo>
                  <a:lnTo>
                    <a:pt x="559967" y="45720"/>
                  </a:lnTo>
                </a:path>
              </a:pathLst>
            </a:custGeom>
            <a:noFill/>
            <a:ln w="9525" cap="rnd" cmpd="sng">
              <a:solidFill>
                <a:srgbClr val="00C6BA"/>
              </a:solidFill>
              <a:prstDash val="solid"/>
              <a:round/>
              <a:headEnd type="none" w="sm" len="sm"/>
              <a:tailEnd type="stealth" w="med" len="med"/>
            </a:ln>
          </p:spPr>
          <p:txBody>
            <a:bodyPr spcFirstLastPara="1" wrap="square" lIns="277900" tIns="42750" rIns="277900" bIns="42750" anchor="ctr" anchorCtr="0">
              <a:noAutofit/>
            </a:bodyPr>
            <a:lstStyle/>
            <a:p>
              <a:pPr marL="0" marR="0" lvl="0" indent="0" algn="ctr" rtl="0">
                <a:lnSpc>
                  <a:spcPct val="90000"/>
                </a:lnSpc>
                <a:spcBef>
                  <a:spcPts val="0"/>
                </a:spcBef>
                <a:spcAft>
                  <a:spcPts val="0"/>
                </a:spcAft>
                <a:buClr>
                  <a:schemeClr val="lt1"/>
                </a:buClr>
                <a:buSzPts val="500"/>
                <a:buFont typeface="Century Gothic"/>
                <a:buNone/>
              </a:pPr>
              <a:endParaRPr sz="500" b="0" i="0" u="none" strike="noStrike" cap="none" dirty="0">
                <a:solidFill>
                  <a:schemeClr val="lt1"/>
                </a:solidFill>
                <a:latin typeface="Century Gothic"/>
                <a:ea typeface="Century Gothic"/>
                <a:cs typeface="Century Gothic"/>
                <a:sym typeface="Century Gothic"/>
              </a:endParaRPr>
            </a:p>
          </p:txBody>
        </p:sp>
        <p:sp>
          <p:nvSpPr>
            <p:cNvPr id="655" name="Google Shape;655;p3"/>
            <p:cNvSpPr/>
            <p:nvPr/>
          </p:nvSpPr>
          <p:spPr>
            <a:xfrm>
              <a:off x="5508209" y="1580663"/>
              <a:ext cx="2567685" cy="1680363"/>
            </a:xfrm>
            <a:custGeom>
              <a:avLst/>
              <a:gdLst/>
              <a:ahLst/>
              <a:cxnLst/>
              <a:rect l="l" t="t" r="r" b="b"/>
              <a:pathLst>
                <a:path w="2567685" h="1540611" extrusionOk="0">
                  <a:moveTo>
                    <a:pt x="0" y="0"/>
                  </a:moveTo>
                  <a:lnTo>
                    <a:pt x="2567685" y="0"/>
                  </a:lnTo>
                  <a:lnTo>
                    <a:pt x="2567685" y="1540611"/>
                  </a:lnTo>
                  <a:lnTo>
                    <a:pt x="0" y="1540611"/>
                  </a:lnTo>
                  <a:lnTo>
                    <a:pt x="0" y="0"/>
                  </a:lnTo>
                  <a:close/>
                </a:path>
              </a:pathLst>
            </a:custGeom>
            <a:blipFill rotWithShape="1">
              <a:blip r:embed="rId3">
                <a:alphaModFix/>
              </a:blip>
              <a:tile tx="0" ty="0" sx="100000" sy="100000" flip="none" algn="tl"/>
            </a:blipFill>
            <a:ln>
              <a:noFill/>
            </a:ln>
          </p:spPr>
          <p:txBody>
            <a:bodyPr spcFirstLastPara="1" wrap="square" lIns="125800" tIns="132050" rIns="125800" bIns="13205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0" i="0" u="none" strike="noStrike" cap="none" dirty="0">
                  <a:solidFill>
                    <a:schemeClr val="lt1"/>
                  </a:solidFill>
                  <a:latin typeface="Century Gothic"/>
                  <a:ea typeface="Century Gothic"/>
                  <a:cs typeface="Century Gothic"/>
                  <a:sym typeface="Century Gothic"/>
                </a:rPr>
                <a:t>Gain an understanding of social engineering &amp; human vulnerability trends</a:t>
              </a:r>
              <a:endParaRPr sz="1400" b="0" i="0" u="none" strike="noStrike" cap="none" dirty="0">
                <a:solidFill>
                  <a:srgbClr val="000000"/>
                </a:solidFill>
                <a:latin typeface="Arial"/>
                <a:ea typeface="Arial"/>
                <a:cs typeface="Arial"/>
                <a:sym typeface="Arial"/>
              </a:endParaRPr>
            </a:p>
          </p:txBody>
        </p:sp>
      </p:grpSp>
      <p:grpSp>
        <p:nvGrpSpPr>
          <p:cNvPr id="656" name="Google Shape;656;p3"/>
          <p:cNvGrpSpPr/>
          <p:nvPr/>
        </p:nvGrpSpPr>
        <p:grpSpPr>
          <a:xfrm>
            <a:off x="6911659" y="1513206"/>
            <a:ext cx="4367239" cy="1915794"/>
            <a:chOff x="6715460" y="1580666"/>
            <a:chExt cx="4447610" cy="1865128"/>
          </a:xfrm>
        </p:grpSpPr>
        <p:sp>
          <p:nvSpPr>
            <p:cNvPr id="657" name="Google Shape;657;p3"/>
            <p:cNvSpPr/>
            <p:nvPr/>
          </p:nvSpPr>
          <p:spPr>
            <a:xfrm>
              <a:off x="6715460" y="3119613"/>
              <a:ext cx="3253001" cy="326181"/>
            </a:xfrm>
            <a:custGeom>
              <a:avLst/>
              <a:gdLst/>
              <a:ahLst/>
              <a:cxnLst/>
              <a:rect l="l" t="t" r="r" b="b"/>
              <a:pathLst>
                <a:path w="3158253" h="559967" extrusionOk="0">
                  <a:moveTo>
                    <a:pt x="3158253" y="0"/>
                  </a:moveTo>
                  <a:lnTo>
                    <a:pt x="3158253" y="297083"/>
                  </a:lnTo>
                  <a:lnTo>
                    <a:pt x="0" y="297083"/>
                  </a:lnTo>
                  <a:lnTo>
                    <a:pt x="0" y="559967"/>
                  </a:lnTo>
                </a:path>
              </a:pathLst>
            </a:custGeom>
            <a:noFill/>
            <a:ln w="9525" cap="rnd" cmpd="sng">
              <a:solidFill>
                <a:srgbClr val="00C6BA"/>
              </a:solidFill>
              <a:prstDash val="solid"/>
              <a:round/>
              <a:headEnd type="none" w="sm" len="sm"/>
              <a:tailEnd type="stealth" w="med" len="med"/>
            </a:ln>
          </p:spPr>
          <p:txBody>
            <a:bodyPr spcFirstLastPara="1" wrap="square" lIns="1511500" tIns="277025" rIns="1511500" bIns="277025" anchor="ctr" anchorCtr="0">
              <a:noAutofit/>
            </a:bodyPr>
            <a:lstStyle/>
            <a:p>
              <a:pPr marL="0" marR="0" lvl="0" indent="0" algn="ctr" rtl="0">
                <a:lnSpc>
                  <a:spcPct val="90000"/>
                </a:lnSpc>
                <a:spcBef>
                  <a:spcPts val="0"/>
                </a:spcBef>
                <a:spcAft>
                  <a:spcPts val="0"/>
                </a:spcAft>
                <a:buClr>
                  <a:schemeClr val="lt1"/>
                </a:buClr>
                <a:buSzPts val="500"/>
                <a:buFont typeface="Century Gothic"/>
                <a:buNone/>
              </a:pPr>
              <a:endParaRPr sz="500" b="0" i="0" u="none" strike="noStrike" cap="none" dirty="0">
                <a:solidFill>
                  <a:schemeClr val="lt1"/>
                </a:solidFill>
                <a:latin typeface="Century Gothic"/>
                <a:ea typeface="Century Gothic"/>
                <a:cs typeface="Century Gothic"/>
                <a:sym typeface="Century Gothic"/>
              </a:endParaRPr>
            </a:p>
          </p:txBody>
        </p:sp>
        <p:sp>
          <p:nvSpPr>
            <p:cNvPr id="658" name="Google Shape;658;p3"/>
            <p:cNvSpPr/>
            <p:nvPr/>
          </p:nvSpPr>
          <p:spPr>
            <a:xfrm>
              <a:off x="8595385" y="1580666"/>
              <a:ext cx="2567685" cy="1540611"/>
            </a:xfrm>
            <a:custGeom>
              <a:avLst/>
              <a:gdLst/>
              <a:ahLst/>
              <a:cxnLst/>
              <a:rect l="l" t="t" r="r" b="b"/>
              <a:pathLst>
                <a:path w="2567685" h="1540611" extrusionOk="0">
                  <a:moveTo>
                    <a:pt x="0" y="0"/>
                  </a:moveTo>
                  <a:lnTo>
                    <a:pt x="2567685" y="0"/>
                  </a:lnTo>
                  <a:lnTo>
                    <a:pt x="2567685" y="1540611"/>
                  </a:lnTo>
                  <a:lnTo>
                    <a:pt x="0" y="1540611"/>
                  </a:lnTo>
                  <a:lnTo>
                    <a:pt x="0" y="0"/>
                  </a:lnTo>
                  <a:close/>
                </a:path>
              </a:pathLst>
            </a:custGeom>
            <a:blipFill rotWithShape="1">
              <a:blip r:embed="rId3">
                <a:alphaModFix/>
              </a:blip>
              <a:tile tx="0" ty="0" sx="100000" sy="100000" flip="none" algn="tl"/>
            </a:blipFill>
            <a:ln>
              <a:noFill/>
            </a:ln>
          </p:spPr>
          <p:txBody>
            <a:bodyPr spcFirstLastPara="1" wrap="square" lIns="125800" tIns="132050" rIns="125800" bIns="13205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0" i="0" u="none" strike="noStrike" cap="none" dirty="0">
                  <a:solidFill>
                    <a:schemeClr val="lt1"/>
                  </a:solidFill>
                  <a:latin typeface="Century Gothic"/>
                  <a:ea typeface="Century Gothic"/>
                  <a:cs typeface="Century Gothic"/>
                  <a:sym typeface="Century Gothic"/>
                </a:rPr>
                <a:t>Identify current cyber attacks</a:t>
              </a:r>
              <a:endParaRPr sz="1400" b="0" i="0" u="none" strike="noStrike" cap="none" dirty="0">
                <a:solidFill>
                  <a:srgbClr val="000000"/>
                </a:solidFill>
                <a:latin typeface="Arial"/>
                <a:ea typeface="Arial"/>
                <a:cs typeface="Arial"/>
                <a:sym typeface="Arial"/>
              </a:endParaRPr>
            </a:p>
          </p:txBody>
        </p:sp>
      </p:grpSp>
      <p:sp>
        <p:nvSpPr>
          <p:cNvPr id="659" name="Google Shape;659;p3"/>
          <p:cNvSpPr/>
          <p:nvPr/>
        </p:nvSpPr>
        <p:spPr>
          <a:xfrm>
            <a:off x="5510035" y="3562496"/>
            <a:ext cx="2567685" cy="1540611"/>
          </a:xfrm>
          <a:custGeom>
            <a:avLst/>
            <a:gdLst/>
            <a:ahLst/>
            <a:cxnLst/>
            <a:rect l="l" t="t" r="r" b="b"/>
            <a:pathLst>
              <a:path w="2567685" h="1540611" extrusionOk="0">
                <a:moveTo>
                  <a:pt x="0" y="0"/>
                </a:moveTo>
                <a:lnTo>
                  <a:pt x="2567685" y="0"/>
                </a:lnTo>
                <a:lnTo>
                  <a:pt x="2567685" y="1540611"/>
                </a:lnTo>
                <a:lnTo>
                  <a:pt x="0" y="1540611"/>
                </a:lnTo>
                <a:lnTo>
                  <a:pt x="0" y="0"/>
                </a:lnTo>
                <a:close/>
              </a:path>
            </a:pathLst>
          </a:custGeom>
          <a:blipFill rotWithShape="1">
            <a:blip r:embed="rId3">
              <a:alphaModFix/>
            </a:blip>
            <a:tile tx="0" ty="0" sx="100000" sy="100000" flip="none" algn="tl"/>
          </a:blipFill>
          <a:ln>
            <a:noFill/>
          </a:ln>
        </p:spPr>
        <p:txBody>
          <a:bodyPr spcFirstLastPara="1" wrap="square" lIns="125800" tIns="132050" rIns="125800" bIns="1320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bg1"/>
                </a:solidFill>
                <a:latin typeface="Arial"/>
                <a:ea typeface="Arial"/>
                <a:cs typeface="Arial"/>
                <a:sym typeface="Arial"/>
              </a:rPr>
              <a:t>Learn  how to recognize cybersecurity vulnerabilities</a:t>
            </a:r>
            <a:endParaRPr sz="2000" b="0" i="0" u="none" strike="noStrike" cap="none" dirty="0">
              <a:solidFill>
                <a:schemeClr val="bg1"/>
              </a:solidFill>
              <a:latin typeface="Arial"/>
              <a:ea typeface="Arial"/>
              <a:cs typeface="Arial"/>
              <a:sym typeface="Arial"/>
            </a:endParaRPr>
          </a:p>
        </p:txBody>
      </p:sp>
      <p:pic>
        <p:nvPicPr>
          <p:cNvPr id="660" name="Google Shape;660;p3" descr="A white hexagons with black text&#10;&#10;Description automatically generated"/>
          <p:cNvPicPr preferRelativeResize="0"/>
          <p:nvPr/>
        </p:nvPicPr>
        <p:blipFill rotWithShape="1">
          <a:blip r:embed="rId4">
            <a:alphaModFix/>
          </a:blip>
          <a:srcRect/>
          <a:stretch/>
        </p:blipFill>
        <p:spPr>
          <a:xfrm>
            <a:off x="-162542" y="0"/>
            <a:ext cx="1934617" cy="1956664"/>
          </a:xfrm>
          <a:prstGeom prst="rect">
            <a:avLst/>
          </a:prstGeom>
          <a:noFill/>
          <a:ln>
            <a:noFill/>
          </a:ln>
        </p:spPr>
      </p:pic>
      <p:sp>
        <p:nvSpPr>
          <p:cNvPr id="661" name="Google Shape;661;p3"/>
          <p:cNvSpPr/>
          <p:nvPr/>
        </p:nvSpPr>
        <p:spPr>
          <a:xfrm>
            <a:off x="8757613" y="3542696"/>
            <a:ext cx="2484235" cy="1540611"/>
          </a:xfrm>
          <a:custGeom>
            <a:avLst/>
            <a:gdLst/>
            <a:ahLst/>
            <a:cxnLst/>
            <a:rect l="l" t="t" r="r" b="b"/>
            <a:pathLst>
              <a:path w="2567685" h="1540611" extrusionOk="0">
                <a:moveTo>
                  <a:pt x="0" y="0"/>
                </a:moveTo>
                <a:lnTo>
                  <a:pt x="2567685" y="0"/>
                </a:lnTo>
                <a:lnTo>
                  <a:pt x="2567685" y="1540611"/>
                </a:lnTo>
                <a:lnTo>
                  <a:pt x="0" y="1540611"/>
                </a:lnTo>
                <a:lnTo>
                  <a:pt x="0" y="0"/>
                </a:lnTo>
                <a:close/>
              </a:path>
            </a:pathLst>
          </a:custGeom>
          <a:blipFill rotWithShape="1">
            <a:blip r:embed="rId3">
              <a:alphaModFix/>
            </a:blip>
            <a:tile tx="0" ty="0" sx="99996" sy="99996" flip="none" algn="tl"/>
          </a:blipFill>
          <a:ln>
            <a:noFill/>
          </a:ln>
        </p:spPr>
        <p:txBody>
          <a:bodyPr spcFirstLastPara="1" wrap="square" lIns="125800" tIns="132050" rIns="125800" bIns="1320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entury Gothic"/>
                <a:ea typeface="Century Gothic"/>
                <a:cs typeface="Century Gothic"/>
                <a:sym typeface="Century Gothic"/>
              </a:rPr>
              <a:t>Acquire tactics &amp; best practices to mitigate your risk</a:t>
            </a:r>
            <a:endParaRPr sz="1400" b="0" i="0" u="none" strike="noStrike" cap="none" dirty="0">
              <a:solidFill>
                <a:srgbClr val="000000"/>
              </a:solidFill>
              <a:latin typeface="Arial"/>
              <a:ea typeface="Arial"/>
              <a:cs typeface="Arial"/>
              <a:sym typeface="Arial"/>
            </a:endParaRPr>
          </a:p>
        </p:txBody>
      </p:sp>
      <p:sp>
        <p:nvSpPr>
          <p:cNvPr id="662" name="Google Shape;662;p3"/>
          <p:cNvSpPr/>
          <p:nvPr/>
        </p:nvSpPr>
        <p:spPr>
          <a:xfrm>
            <a:off x="8077733" y="4287085"/>
            <a:ext cx="559967" cy="91440"/>
          </a:xfrm>
          <a:custGeom>
            <a:avLst/>
            <a:gdLst/>
            <a:ahLst/>
            <a:cxnLst/>
            <a:rect l="l" t="t" r="r" b="b"/>
            <a:pathLst>
              <a:path w="559967" h="91440" extrusionOk="0">
                <a:moveTo>
                  <a:pt x="0" y="45720"/>
                </a:moveTo>
                <a:lnTo>
                  <a:pt x="559967" y="45720"/>
                </a:lnTo>
              </a:path>
            </a:pathLst>
          </a:custGeom>
          <a:noFill/>
          <a:ln w="9525" cap="rnd" cmpd="sng">
            <a:solidFill>
              <a:srgbClr val="00C6BA"/>
            </a:solidFill>
            <a:prstDash val="solid"/>
            <a:round/>
            <a:headEnd type="none" w="sm" len="sm"/>
            <a:tailEnd type="stealth" w="med" len="med"/>
          </a:ln>
        </p:spPr>
        <p:txBody>
          <a:bodyPr spcFirstLastPara="1" wrap="square" lIns="277900" tIns="42750" rIns="277900" bIns="42750" anchor="ctr" anchorCtr="0">
            <a:noAutofit/>
          </a:bodyPr>
          <a:lstStyle/>
          <a:p>
            <a:pPr marL="0" marR="0" lvl="0" indent="0" algn="ctr" rtl="0">
              <a:lnSpc>
                <a:spcPct val="90000"/>
              </a:lnSpc>
              <a:spcBef>
                <a:spcPts val="0"/>
              </a:spcBef>
              <a:spcAft>
                <a:spcPts val="0"/>
              </a:spcAft>
              <a:buClr>
                <a:schemeClr val="lt1"/>
              </a:buClr>
              <a:buSzPts val="500"/>
              <a:buFont typeface="Century Gothic"/>
              <a:buNone/>
            </a:pPr>
            <a:endParaRPr sz="5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
                                        </p:tgtEl>
                                        <p:attrNameLst>
                                          <p:attrName>style.visibility</p:attrName>
                                        </p:attrNameLst>
                                      </p:cBhvr>
                                      <p:to>
                                        <p:strVal val="visible"/>
                                      </p:to>
                                    </p:set>
                                    <p:anim calcmode="lin" valueType="num">
                                      <p:cBhvr additive="base">
                                        <p:cTn id="7" dur="500"/>
                                        <p:tgtEl>
                                          <p:spTgt spid="6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500"/>
                                        <p:tgtEl>
                                          <p:spTgt spid="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6"/>
                                        </p:tgtEl>
                                        <p:attrNameLst>
                                          <p:attrName>style.visibility</p:attrName>
                                        </p:attrNameLst>
                                      </p:cBhvr>
                                      <p:to>
                                        <p:strVal val="visible"/>
                                      </p:to>
                                    </p:set>
                                    <p:animEffect transition="in" filter="fade">
                                      <p:cBhvr>
                                        <p:cTn id="17" dur="500"/>
                                        <p:tgtEl>
                                          <p:spTgt spid="6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9"/>
                                        </p:tgtEl>
                                        <p:attrNameLst>
                                          <p:attrName>style.visibility</p:attrName>
                                        </p:attrNameLst>
                                      </p:cBhvr>
                                      <p:to>
                                        <p:strVal val="visible"/>
                                      </p:to>
                                    </p:set>
                                    <p:animEffect transition="in" filter="fade">
                                      <p:cBhvr>
                                        <p:cTn id="22" dur="500"/>
                                        <p:tgtEl>
                                          <p:spTgt spid="659"/>
                                        </p:tgtEl>
                                      </p:cBhvr>
                                    </p:animEffect>
                                  </p:childTnLst>
                                </p:cTn>
                              </p:par>
                              <p:par>
                                <p:cTn id="23" presetID="10" presetClass="entr" presetSubtype="0" fill="hold" nodeType="withEffect">
                                  <p:stCondLst>
                                    <p:cond delay="0"/>
                                  </p:stCondLst>
                                  <p:childTnLst>
                                    <p:set>
                                      <p:cBhvr>
                                        <p:cTn id="24" dur="1" fill="hold">
                                          <p:stCondLst>
                                            <p:cond delay="0"/>
                                          </p:stCondLst>
                                        </p:cTn>
                                        <p:tgtEl>
                                          <p:spTgt spid="662"/>
                                        </p:tgtEl>
                                        <p:attrNameLst>
                                          <p:attrName>style.visibility</p:attrName>
                                        </p:attrNameLst>
                                      </p:cBhvr>
                                      <p:to>
                                        <p:strVal val="visible"/>
                                      </p:to>
                                    </p:set>
                                    <p:animEffect transition="in" filter="fade">
                                      <p:cBhvr>
                                        <p:cTn id="25" dur="500"/>
                                        <p:tgtEl>
                                          <p:spTgt spid="6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61"/>
                                        </p:tgtEl>
                                        <p:attrNameLst>
                                          <p:attrName>style.visibility</p:attrName>
                                        </p:attrNameLst>
                                      </p:cBhvr>
                                      <p:to>
                                        <p:strVal val="visible"/>
                                      </p:to>
                                    </p:set>
                                    <p:animEffect transition="in" filter="fade">
                                      <p:cBhvr>
                                        <p:cTn id="30"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10"/>
        <p:cNvGrpSpPr/>
        <p:nvPr/>
      </p:nvGrpSpPr>
      <p:grpSpPr>
        <a:xfrm>
          <a:off x="0" y="0"/>
          <a:ext cx="0" cy="0"/>
          <a:chOff x="0" y="0"/>
          <a:chExt cx="0" cy="0"/>
        </a:xfrm>
      </p:grpSpPr>
      <p:sp>
        <p:nvSpPr>
          <p:cNvPr id="711" name="Google Shape;711;p1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712" name="Google Shape;712;p18" descr="How To Remove Malware On Your Windows PC | HP® Tech Takes"/>
          <p:cNvPicPr preferRelativeResize="0"/>
          <p:nvPr/>
        </p:nvPicPr>
        <p:blipFill rotWithShape="1">
          <a:blip r:embed="rId3">
            <a:alphaModFix amt="40000"/>
          </a:blip>
          <a:srcRect l="4188" r="15812"/>
          <a:stretch/>
        </p:blipFill>
        <p:spPr>
          <a:xfrm>
            <a:off x="0" y="11923"/>
            <a:ext cx="12192000" cy="6858000"/>
          </a:xfrm>
          <a:prstGeom prst="rect">
            <a:avLst/>
          </a:prstGeom>
          <a:noFill/>
          <a:ln>
            <a:noFill/>
          </a:ln>
        </p:spPr>
      </p:pic>
      <p:sp>
        <p:nvSpPr>
          <p:cNvPr id="713" name="Google Shape;713;p18"/>
          <p:cNvSpPr txBox="1">
            <a:spLocks noGrp="1"/>
          </p:cNvSpPr>
          <p:nvPr>
            <p:ph type="body" idx="1"/>
          </p:nvPr>
        </p:nvSpPr>
        <p:spPr>
          <a:xfrm>
            <a:off x="818700" y="1333951"/>
            <a:ext cx="10554600" cy="5523900"/>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Clr>
                <a:schemeClr val="lt1"/>
              </a:buClr>
              <a:buSzPts val="2800"/>
              <a:buFont typeface="Noto Sans Symbols"/>
              <a:buChar char="⮚"/>
            </a:pPr>
            <a:r>
              <a:rPr lang="en-US" sz="2800" dirty="0">
                <a:latin typeface="Twentieth Century"/>
                <a:ea typeface="Twentieth Century"/>
                <a:cs typeface="Twentieth Century"/>
                <a:sym typeface="Twentieth Century"/>
              </a:rPr>
              <a:t>Credential Harvesters</a:t>
            </a:r>
            <a:endParaRPr sz="2800" dirty="0">
              <a:latin typeface="Twentieth Century"/>
              <a:ea typeface="Twentieth Century"/>
              <a:cs typeface="Twentieth Century"/>
              <a:sym typeface="Twentieth Century"/>
            </a:endParaRPr>
          </a:p>
          <a:p>
            <a:pPr marL="685800" lvl="1" indent="-263525" algn="l" rtl="0">
              <a:lnSpc>
                <a:spcPct val="120000"/>
              </a:lnSpc>
              <a:spcBef>
                <a:spcPts val="0"/>
              </a:spcBef>
              <a:spcAft>
                <a:spcPts val="0"/>
              </a:spcAft>
              <a:buSzPts val="2800"/>
              <a:buChar char="⮚"/>
            </a:pPr>
            <a:r>
              <a:rPr lang="en-US" sz="2800" dirty="0">
                <a:latin typeface="Twentieth Century"/>
                <a:ea typeface="Twentieth Century"/>
                <a:cs typeface="Twentieth Century"/>
                <a:sym typeface="Twentieth Century"/>
              </a:rPr>
              <a:t>A tool that is used to steal login credentials by tricking a target into entering them on a fake website. </a:t>
            </a:r>
            <a:endParaRPr dirty="0"/>
          </a:p>
          <a:p>
            <a:pPr marL="685800" lvl="1" indent="-263525" algn="l" rtl="0">
              <a:lnSpc>
                <a:spcPct val="120000"/>
              </a:lnSpc>
              <a:spcBef>
                <a:spcPts val="0"/>
              </a:spcBef>
              <a:spcAft>
                <a:spcPts val="0"/>
              </a:spcAft>
              <a:buSzPts val="2800"/>
              <a:buChar char="⮚"/>
            </a:pPr>
            <a:r>
              <a:rPr lang="en-US" sz="2800" dirty="0">
                <a:latin typeface="Twentieth Century"/>
                <a:ea typeface="Twentieth Century"/>
                <a:cs typeface="Twentieth Century"/>
                <a:sym typeface="Twentieth Century"/>
              </a:rPr>
              <a:t>Deployed via phishing emails</a:t>
            </a:r>
          </a:p>
          <a:p>
            <a:pPr marL="685800" lvl="1" indent="-263525" algn="l" rtl="0">
              <a:lnSpc>
                <a:spcPct val="120000"/>
              </a:lnSpc>
              <a:spcBef>
                <a:spcPts val="0"/>
              </a:spcBef>
              <a:spcAft>
                <a:spcPts val="0"/>
              </a:spcAft>
              <a:buSzPts val="2800"/>
              <a:buChar char="⮚"/>
            </a:pPr>
            <a:endParaRPr lang="en-US" sz="2800" dirty="0"/>
          </a:p>
          <a:p>
            <a:pPr marL="685800" lvl="1" indent="-263525" algn="l" rtl="0">
              <a:lnSpc>
                <a:spcPct val="120000"/>
              </a:lnSpc>
              <a:spcBef>
                <a:spcPts val="0"/>
              </a:spcBef>
              <a:spcAft>
                <a:spcPts val="0"/>
              </a:spcAft>
              <a:buSzPts val="2800"/>
              <a:buChar char="⮚"/>
            </a:pPr>
            <a:endParaRPr sz="2800" dirty="0">
              <a:latin typeface="Twentieth Century"/>
              <a:ea typeface="Twentieth Century"/>
              <a:cs typeface="Twentieth Century"/>
              <a:sym typeface="Twentieth Century"/>
            </a:endParaRPr>
          </a:p>
          <a:p>
            <a:pPr marL="228600" lvl="0" indent="-228600" algn="l" rtl="0">
              <a:lnSpc>
                <a:spcPct val="120000"/>
              </a:lnSpc>
              <a:spcBef>
                <a:spcPts val="0"/>
              </a:spcBef>
              <a:spcAft>
                <a:spcPts val="0"/>
              </a:spcAft>
              <a:buClr>
                <a:schemeClr val="lt1"/>
              </a:buClr>
              <a:buSzPts val="2800"/>
              <a:buFont typeface="Noto Sans Symbols"/>
              <a:buChar char="⮚"/>
            </a:pPr>
            <a:r>
              <a:rPr lang="en-US" sz="2800" dirty="0">
                <a:latin typeface="Twentieth Century"/>
                <a:ea typeface="Twentieth Century"/>
                <a:cs typeface="Twentieth Century"/>
                <a:sym typeface="Twentieth Century"/>
              </a:rPr>
              <a:t>Malware can be used to: </a:t>
            </a:r>
            <a:endParaRPr dirty="0">
              <a:latin typeface="Twentieth Century"/>
              <a:ea typeface="Twentieth Century"/>
              <a:cs typeface="Twentieth Century"/>
              <a:sym typeface="Twentieth Century"/>
            </a:endParaRPr>
          </a:p>
          <a:p>
            <a:pPr marL="685800" lvl="1" indent="-263525" algn="l" rtl="0">
              <a:lnSpc>
                <a:spcPct val="120000"/>
              </a:lnSpc>
              <a:spcBef>
                <a:spcPts val="0"/>
              </a:spcBef>
              <a:spcAft>
                <a:spcPts val="0"/>
              </a:spcAft>
              <a:buClr>
                <a:schemeClr val="lt1"/>
              </a:buClr>
              <a:buSzPts val="2800"/>
              <a:buFont typeface="Noto Sans Symbols"/>
              <a:buChar char="⮚"/>
            </a:pPr>
            <a:r>
              <a:rPr lang="en-US" sz="2800" dirty="0">
                <a:latin typeface="Twentieth Century"/>
                <a:ea typeface="Twentieth Century"/>
                <a:cs typeface="Twentieth Century"/>
                <a:sym typeface="Twentieth Century"/>
              </a:rPr>
              <a:t>Spy on a user’s activity (emails, file surfing, etc.)</a:t>
            </a:r>
            <a:endParaRPr dirty="0">
              <a:latin typeface="Twentieth Century"/>
              <a:ea typeface="Twentieth Century"/>
              <a:cs typeface="Twentieth Century"/>
              <a:sym typeface="Twentieth Century"/>
            </a:endParaRPr>
          </a:p>
          <a:p>
            <a:pPr marL="685800" lvl="1" indent="-263525" algn="l" rtl="0">
              <a:lnSpc>
                <a:spcPct val="120000"/>
              </a:lnSpc>
              <a:spcBef>
                <a:spcPts val="0"/>
              </a:spcBef>
              <a:spcAft>
                <a:spcPts val="0"/>
              </a:spcAft>
              <a:buClr>
                <a:schemeClr val="lt1"/>
              </a:buClr>
              <a:buSzPts val="2800"/>
              <a:buFont typeface="Noto Sans Symbols"/>
              <a:buChar char="⮚"/>
            </a:pPr>
            <a:r>
              <a:rPr lang="en-US" sz="2800" dirty="0">
                <a:latin typeface="Twentieth Century"/>
                <a:ea typeface="Twentieth Century"/>
                <a:cs typeface="Twentieth Century"/>
                <a:sym typeface="Twentieth Century"/>
              </a:rPr>
              <a:t>Exfiltrate data</a:t>
            </a:r>
            <a:endParaRPr dirty="0">
              <a:latin typeface="Twentieth Century"/>
              <a:ea typeface="Twentieth Century"/>
              <a:cs typeface="Twentieth Century"/>
              <a:sym typeface="Twentieth Century"/>
            </a:endParaRPr>
          </a:p>
          <a:p>
            <a:pPr marL="685800" lvl="1" indent="-263525" algn="l" rtl="0">
              <a:lnSpc>
                <a:spcPct val="120000"/>
              </a:lnSpc>
              <a:spcBef>
                <a:spcPts val="0"/>
              </a:spcBef>
              <a:spcAft>
                <a:spcPts val="0"/>
              </a:spcAft>
              <a:buClr>
                <a:schemeClr val="lt1"/>
              </a:buClr>
              <a:buSzPts val="2800"/>
              <a:buFont typeface="Noto Sans Symbols"/>
              <a:buChar char="⮚"/>
            </a:pPr>
            <a:r>
              <a:rPr lang="en-US" sz="2800" dirty="0">
                <a:latin typeface="Twentieth Century"/>
                <a:ea typeface="Twentieth Century"/>
                <a:cs typeface="Twentieth Century"/>
                <a:sym typeface="Twentieth Century"/>
              </a:rPr>
              <a:t>Launch a Ransomware Attack</a:t>
            </a:r>
            <a:endParaRPr dirty="0">
              <a:latin typeface="Twentieth Century"/>
              <a:ea typeface="Twentieth Century"/>
              <a:cs typeface="Twentieth Century"/>
              <a:sym typeface="Twentieth Century"/>
            </a:endParaRPr>
          </a:p>
          <a:p>
            <a:pPr marL="742950" lvl="1" indent="-184150" algn="l" rtl="0">
              <a:lnSpc>
                <a:spcPct val="120000"/>
              </a:lnSpc>
              <a:spcBef>
                <a:spcPts val="920"/>
              </a:spcBef>
              <a:spcAft>
                <a:spcPts val="0"/>
              </a:spcAft>
              <a:buClr>
                <a:schemeClr val="lt1"/>
              </a:buClr>
              <a:buSzPts val="1600"/>
              <a:buNone/>
            </a:pPr>
            <a:endParaRPr dirty="0"/>
          </a:p>
        </p:txBody>
      </p:sp>
      <p:sp>
        <p:nvSpPr>
          <p:cNvPr id="714" name="Google Shape;714;p18"/>
          <p:cNvSpPr/>
          <p:nvPr/>
        </p:nvSpPr>
        <p:spPr>
          <a:xfrm>
            <a:off x="0" y="0"/>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715" name="Google Shape;715;p18" descr="A white hexagons with black text&#10;&#10;Description automatically generated"/>
          <p:cNvPicPr preferRelativeResize="0"/>
          <p:nvPr/>
        </p:nvPicPr>
        <p:blipFill rotWithShape="1">
          <a:blip r:embed="rId4">
            <a:alphaModFix/>
          </a:blip>
          <a:srcRect b="22206"/>
          <a:stretch/>
        </p:blipFill>
        <p:spPr>
          <a:xfrm>
            <a:off x="20122" y="-11923"/>
            <a:ext cx="1695687" cy="1333948"/>
          </a:xfrm>
          <a:prstGeom prst="rect">
            <a:avLst/>
          </a:prstGeom>
          <a:noFill/>
          <a:ln>
            <a:noFill/>
          </a:ln>
        </p:spPr>
      </p:pic>
      <p:sp>
        <p:nvSpPr>
          <p:cNvPr id="716" name="Google Shape;716;p18"/>
          <p:cNvSpPr txBox="1">
            <a:spLocks noGrp="1"/>
          </p:cNvSpPr>
          <p:nvPr>
            <p:ph type="title"/>
          </p:nvPr>
        </p:nvSpPr>
        <p:spPr>
          <a:xfrm>
            <a:off x="1789994" y="191415"/>
            <a:ext cx="10571998" cy="775897"/>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latin typeface="Twentieth Century"/>
                <a:ea typeface="Twentieth Century"/>
                <a:cs typeface="Twentieth Century"/>
                <a:sym typeface="Twentieth Century"/>
              </a:rPr>
              <a:t>A MALICIOUS ACTOR’S TOOLBOX</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
                                        </p:tgtEl>
                                        <p:attrNameLst>
                                          <p:attrName>style.visibility</p:attrName>
                                        </p:attrNameLst>
                                      </p:cBhvr>
                                      <p:to>
                                        <p:strVal val="visible"/>
                                      </p:to>
                                    </p:set>
                                    <p:animEffect transition="in" filter="fade">
                                      <p:cBhvr>
                                        <p:cTn id="7" dur="500"/>
                                        <p:tgtEl>
                                          <p:spTgt spid="7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3">
                                            <p:txEl>
                                              <p:pRg st="0" end="0"/>
                                            </p:txEl>
                                          </p:spTgt>
                                        </p:tgtEl>
                                        <p:attrNameLst>
                                          <p:attrName>style.visibility</p:attrName>
                                        </p:attrNameLst>
                                      </p:cBhvr>
                                      <p:to>
                                        <p:strVal val="visible"/>
                                      </p:to>
                                    </p:set>
                                    <p:animEffect transition="in" filter="fade">
                                      <p:cBhvr>
                                        <p:cTn id="12" dur="500"/>
                                        <p:tgtEl>
                                          <p:spTgt spid="7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3">
                                            <p:txEl>
                                              <p:pRg st="1" end="1"/>
                                            </p:txEl>
                                          </p:spTgt>
                                        </p:tgtEl>
                                        <p:attrNameLst>
                                          <p:attrName>style.visibility</p:attrName>
                                        </p:attrNameLst>
                                      </p:cBhvr>
                                      <p:to>
                                        <p:strVal val="visible"/>
                                      </p:to>
                                    </p:set>
                                    <p:animEffect transition="in" filter="fade">
                                      <p:cBhvr>
                                        <p:cTn id="17" dur="500"/>
                                        <p:tgtEl>
                                          <p:spTgt spid="7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3">
                                            <p:txEl>
                                              <p:pRg st="2" end="2"/>
                                            </p:txEl>
                                          </p:spTgt>
                                        </p:tgtEl>
                                        <p:attrNameLst>
                                          <p:attrName>style.visibility</p:attrName>
                                        </p:attrNameLst>
                                      </p:cBhvr>
                                      <p:to>
                                        <p:strVal val="visible"/>
                                      </p:to>
                                    </p:set>
                                    <p:animEffect transition="in" filter="fade">
                                      <p:cBhvr>
                                        <p:cTn id="22" dur="500"/>
                                        <p:tgtEl>
                                          <p:spTgt spid="7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3">
                                            <p:txEl>
                                              <p:pRg st="5" end="5"/>
                                            </p:txEl>
                                          </p:spTgt>
                                        </p:tgtEl>
                                        <p:attrNameLst>
                                          <p:attrName>style.visibility</p:attrName>
                                        </p:attrNameLst>
                                      </p:cBhvr>
                                      <p:to>
                                        <p:strVal val="visible"/>
                                      </p:to>
                                    </p:set>
                                    <p:animEffect transition="in" filter="fade">
                                      <p:cBhvr>
                                        <p:cTn id="27" dur="500"/>
                                        <p:tgtEl>
                                          <p:spTgt spid="7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3">
                                            <p:txEl>
                                              <p:pRg st="6" end="6"/>
                                            </p:txEl>
                                          </p:spTgt>
                                        </p:tgtEl>
                                        <p:attrNameLst>
                                          <p:attrName>style.visibility</p:attrName>
                                        </p:attrNameLst>
                                      </p:cBhvr>
                                      <p:to>
                                        <p:strVal val="visible"/>
                                      </p:to>
                                    </p:set>
                                    <p:animEffect transition="in" filter="fade">
                                      <p:cBhvr>
                                        <p:cTn id="32" dur="500"/>
                                        <p:tgtEl>
                                          <p:spTgt spid="7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3">
                                            <p:txEl>
                                              <p:pRg st="7" end="7"/>
                                            </p:txEl>
                                          </p:spTgt>
                                        </p:tgtEl>
                                        <p:attrNameLst>
                                          <p:attrName>style.visibility</p:attrName>
                                        </p:attrNameLst>
                                      </p:cBhvr>
                                      <p:to>
                                        <p:strVal val="visible"/>
                                      </p:to>
                                    </p:set>
                                    <p:animEffect transition="in" filter="fade">
                                      <p:cBhvr>
                                        <p:cTn id="37" dur="500"/>
                                        <p:tgtEl>
                                          <p:spTgt spid="7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3">
                                            <p:txEl>
                                              <p:pRg st="8" end="8"/>
                                            </p:txEl>
                                          </p:spTgt>
                                        </p:tgtEl>
                                        <p:attrNameLst>
                                          <p:attrName>style.visibility</p:attrName>
                                        </p:attrNameLst>
                                      </p:cBhvr>
                                      <p:to>
                                        <p:strVal val="visible"/>
                                      </p:to>
                                    </p:set>
                                    <p:animEffect transition="in" filter="fade">
                                      <p:cBhvr>
                                        <p:cTn id="42" dur="500"/>
                                        <p:tgtEl>
                                          <p:spTgt spid="7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44"/>
        <p:cNvGrpSpPr/>
        <p:nvPr/>
      </p:nvGrpSpPr>
      <p:grpSpPr>
        <a:xfrm>
          <a:off x="0" y="0"/>
          <a:ext cx="0" cy="0"/>
          <a:chOff x="0" y="0"/>
          <a:chExt cx="0" cy="0"/>
        </a:xfrm>
      </p:grpSpPr>
      <p:pic>
        <p:nvPicPr>
          <p:cNvPr id="745" name="Google Shape;745;p9" descr="A screenshot of a computer&#10;&#10;Description automatically generated"/>
          <p:cNvPicPr preferRelativeResize="0"/>
          <p:nvPr/>
        </p:nvPicPr>
        <p:blipFill rotWithShape="1">
          <a:blip r:embed="rId3">
            <a:alphaModFix/>
          </a:blip>
          <a:srcRect/>
          <a:stretch/>
        </p:blipFill>
        <p:spPr>
          <a:xfrm>
            <a:off x="1510286" y="424238"/>
            <a:ext cx="9171428" cy="6009524"/>
          </a:xfrm>
          <a:prstGeom prst="rect">
            <a:avLst/>
          </a:prstGeom>
          <a:noFill/>
          <a:ln>
            <a:noFill/>
          </a:ln>
        </p:spPr>
      </p:pic>
      <p:pic>
        <p:nvPicPr>
          <p:cNvPr id="746" name="Google Shape;746;p9" descr="A logo of a video game&#10;&#10;Description automatically generated"/>
          <p:cNvPicPr preferRelativeResize="0"/>
          <p:nvPr/>
        </p:nvPicPr>
        <p:blipFill rotWithShape="1">
          <a:blip r:embed="rId4">
            <a:alphaModFix/>
          </a:blip>
          <a:srcRect/>
          <a:stretch/>
        </p:blipFill>
        <p:spPr>
          <a:xfrm>
            <a:off x="2238439" y="5165253"/>
            <a:ext cx="752411" cy="984637"/>
          </a:xfrm>
          <a:prstGeom prst="rect">
            <a:avLst/>
          </a:prstGeom>
          <a:noFill/>
          <a:ln>
            <a:noFill/>
          </a:ln>
        </p:spPr>
      </p:pic>
      <p:sp>
        <p:nvSpPr>
          <p:cNvPr id="2" name="TextBox 1">
            <a:extLst>
              <a:ext uri="{FF2B5EF4-FFF2-40B4-BE49-F238E27FC236}">
                <a16:creationId xmlns:a16="http://schemas.microsoft.com/office/drawing/2014/main" id="{3E523DFE-E032-8A3B-DA4D-35DADE7463FF}"/>
              </a:ext>
            </a:extLst>
          </p:cNvPr>
          <p:cNvSpPr txBox="1"/>
          <p:nvPr/>
        </p:nvSpPr>
        <p:spPr>
          <a:xfrm>
            <a:off x="7698658" y="6356250"/>
            <a:ext cx="4224233" cy="307777"/>
          </a:xfrm>
          <a:prstGeom prst="rect">
            <a:avLst/>
          </a:prstGeom>
          <a:noFill/>
        </p:spPr>
        <p:txBody>
          <a:bodyPr wrap="none" rtlCol="0">
            <a:spAutoFit/>
          </a:bodyPr>
          <a:lstStyle/>
          <a:p>
            <a:r>
              <a:rPr lang="en-US" dirty="0">
                <a:solidFill>
                  <a:schemeClr val="bg1"/>
                </a:solidFill>
              </a:rPr>
              <a:t>Copyright – All rights reserved. Anjolen 12/14/2023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8"/>
        <p:cNvGrpSpPr/>
        <p:nvPr/>
      </p:nvGrpSpPr>
      <p:grpSpPr>
        <a:xfrm>
          <a:off x="0" y="0"/>
          <a:ext cx="0" cy="0"/>
          <a:chOff x="0" y="0"/>
          <a:chExt cx="0" cy="0"/>
        </a:xfrm>
      </p:grpSpPr>
      <p:pic>
        <p:nvPicPr>
          <p:cNvPr id="759" name="Google Shape;759;g2a6a2ba110d_0_30"/>
          <p:cNvPicPr preferRelativeResize="0"/>
          <p:nvPr/>
        </p:nvPicPr>
        <p:blipFill>
          <a:blip r:embed="rId3">
            <a:alphaModFix/>
          </a:blip>
          <a:stretch>
            <a:fillRect/>
          </a:stretch>
        </p:blipFill>
        <p:spPr>
          <a:xfrm>
            <a:off x="718075" y="870488"/>
            <a:ext cx="10755851" cy="5117025"/>
          </a:xfrm>
          <a:prstGeom prst="rect">
            <a:avLst/>
          </a:prstGeom>
          <a:noFill/>
          <a:ln>
            <a:noFill/>
          </a:ln>
        </p:spPr>
      </p:pic>
      <p:sp>
        <p:nvSpPr>
          <p:cNvPr id="2" name="TextBox 1">
            <a:extLst>
              <a:ext uri="{FF2B5EF4-FFF2-40B4-BE49-F238E27FC236}">
                <a16:creationId xmlns:a16="http://schemas.microsoft.com/office/drawing/2014/main" id="{E6F3EFD2-3C0C-7C17-9A01-38DD8B8634A5}"/>
              </a:ext>
            </a:extLst>
          </p:cNvPr>
          <p:cNvSpPr txBox="1"/>
          <p:nvPr/>
        </p:nvSpPr>
        <p:spPr>
          <a:xfrm>
            <a:off x="7698658" y="6356250"/>
            <a:ext cx="4224233" cy="307777"/>
          </a:xfrm>
          <a:prstGeom prst="rect">
            <a:avLst/>
          </a:prstGeom>
          <a:noFill/>
        </p:spPr>
        <p:txBody>
          <a:bodyPr wrap="none" rtlCol="0">
            <a:spAutoFit/>
          </a:bodyPr>
          <a:lstStyle/>
          <a:p>
            <a:r>
              <a:rPr lang="en-US" dirty="0">
                <a:solidFill>
                  <a:schemeClr val="bg1"/>
                </a:solidFill>
              </a:rPr>
              <a:t>Copyright – All rights reserved. Anjolen 12/14/2023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3959"/>
            </a:pPr>
            <a:r>
              <a:rPr lang="en-US" sz="3959" dirty="0">
                <a:solidFill>
                  <a:schemeClr val="dk1"/>
                </a:solidFill>
                <a:latin typeface="Calibri"/>
                <a:ea typeface="Calibri"/>
                <a:cs typeface="Calibri"/>
                <a:sym typeface="Calibri"/>
              </a:rPr>
              <a:t>Open Source Intelligence</a:t>
            </a:r>
            <a:br>
              <a:rPr lang="en-US" sz="3959" dirty="0">
                <a:solidFill>
                  <a:schemeClr val="dk1"/>
                </a:solidFill>
                <a:latin typeface="Calibri"/>
                <a:ea typeface="Calibri"/>
                <a:cs typeface="Calibri"/>
                <a:sym typeface="Calibri"/>
              </a:rPr>
            </a:br>
            <a:r>
              <a:rPr lang="en-US" sz="3959" dirty="0">
                <a:solidFill>
                  <a:schemeClr val="dk1"/>
                </a:solidFill>
                <a:latin typeface="Calibri"/>
                <a:ea typeface="Calibri"/>
                <a:cs typeface="Calibri"/>
                <a:sym typeface="Calibri"/>
              </a:rPr>
              <a:t>Definition Review</a:t>
            </a:r>
            <a:endParaRPr sz="3959" dirty="0">
              <a:solidFill>
                <a:schemeClr val="dk1"/>
              </a:solidFill>
              <a:latin typeface="Calibri"/>
              <a:ea typeface="Calibri"/>
              <a:cs typeface="Calibri"/>
              <a:sym typeface="Calibri"/>
            </a:endParaRPr>
          </a:p>
        </p:txBody>
      </p:sp>
      <p:sp>
        <p:nvSpPr>
          <p:cNvPr id="381" name="Google Shape;381;p44"/>
          <p:cNvSpPr txBox="1"/>
          <p:nvPr/>
        </p:nvSpPr>
        <p:spPr>
          <a:xfrm>
            <a:off x="2214082" y="2029146"/>
            <a:ext cx="8077200" cy="1077218"/>
          </a:xfrm>
          <a:prstGeom prst="rect">
            <a:avLst/>
          </a:prstGeom>
          <a:noFill/>
          <a:ln>
            <a:noFill/>
          </a:ln>
        </p:spPr>
        <p:txBody>
          <a:bodyPr spcFirstLastPara="1" wrap="square" lIns="91425" tIns="45700" rIns="91425" bIns="45700" anchor="t" anchorCtr="0">
            <a:noAutofit/>
          </a:bodyPr>
          <a:lstStyle/>
          <a:p>
            <a:pPr>
              <a:buSzPts val="3200"/>
            </a:pPr>
            <a:r>
              <a:rPr lang="en-US" sz="3200" b="1" dirty="0">
                <a:solidFill>
                  <a:schemeClr val="dk1"/>
                </a:solidFill>
                <a:latin typeface="Calibri"/>
                <a:ea typeface="Calibri"/>
                <a:cs typeface="Calibri"/>
                <a:sym typeface="Calibri"/>
              </a:rPr>
              <a:t>Definition: </a:t>
            </a:r>
            <a:r>
              <a:rPr lang="en-US" sz="3200" dirty="0">
                <a:solidFill>
                  <a:schemeClr val="dk1"/>
                </a:solidFill>
                <a:latin typeface="Calibri"/>
                <a:ea typeface="Calibri"/>
                <a:cs typeface="Calibri"/>
                <a:sym typeface="Calibri"/>
              </a:rPr>
              <a:t>Information collected from publicly available sources </a:t>
            </a:r>
            <a:endParaRPr sz="3200" dirty="0">
              <a:solidFill>
                <a:schemeClr val="dk1"/>
              </a:solidFill>
              <a:latin typeface="Calibri"/>
              <a:ea typeface="Calibri"/>
              <a:cs typeface="Calibri"/>
              <a:sym typeface="Calibri"/>
            </a:endParaRPr>
          </a:p>
        </p:txBody>
      </p:sp>
      <p:pic>
        <p:nvPicPr>
          <p:cNvPr id="382" name="Google Shape;382;p44"/>
          <p:cNvPicPr preferRelativeResize="0"/>
          <p:nvPr/>
        </p:nvPicPr>
        <p:blipFill rotWithShape="1">
          <a:blip r:embed="rId3">
            <a:alphaModFix/>
          </a:blip>
          <a:srcRect/>
          <a:stretch/>
        </p:blipFill>
        <p:spPr>
          <a:xfrm>
            <a:off x="3965986" y="3505200"/>
            <a:ext cx="4260028" cy="2438400"/>
          </a:xfrm>
          <a:prstGeom prst="rect">
            <a:avLst/>
          </a:prstGeom>
          <a:noFill/>
          <a:ln>
            <a:noFill/>
          </a:ln>
        </p:spPr>
      </p:pic>
    </p:spTree>
    <p:extLst>
      <p:ext uri="{BB962C8B-B14F-4D97-AF65-F5344CB8AC3E}">
        <p14:creationId xmlns:p14="http://schemas.microsoft.com/office/powerpoint/2010/main" val="3440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3959"/>
            </a:pPr>
            <a:r>
              <a:rPr lang="en-US" sz="3959" dirty="0">
                <a:solidFill>
                  <a:schemeClr val="dk1"/>
                </a:solidFill>
                <a:latin typeface="Calibri"/>
                <a:ea typeface="Calibri"/>
                <a:cs typeface="Calibri"/>
                <a:sym typeface="Calibri"/>
              </a:rPr>
              <a:t>Open Source Intelligence Attack Examples</a:t>
            </a:r>
            <a:endParaRPr sz="3959" dirty="0">
              <a:solidFill>
                <a:schemeClr val="dk1"/>
              </a:solidFill>
              <a:latin typeface="Calibri"/>
              <a:ea typeface="Calibri"/>
              <a:cs typeface="Calibri"/>
              <a:sym typeface="Calibri"/>
            </a:endParaRPr>
          </a:p>
        </p:txBody>
      </p:sp>
      <p:pic>
        <p:nvPicPr>
          <p:cNvPr id="388" name="Google Shape;388;p45" descr="proofpoint 3"/>
          <p:cNvPicPr preferRelativeResize="0"/>
          <p:nvPr/>
        </p:nvPicPr>
        <p:blipFill rotWithShape="1">
          <a:blip r:embed="rId3">
            <a:alphaModFix/>
          </a:blip>
          <a:srcRect/>
          <a:stretch/>
        </p:blipFill>
        <p:spPr>
          <a:xfrm>
            <a:off x="2667000" y="2438401"/>
            <a:ext cx="7429500" cy="4181475"/>
          </a:xfrm>
          <a:prstGeom prst="rect">
            <a:avLst/>
          </a:prstGeom>
          <a:noFill/>
          <a:ln>
            <a:noFill/>
          </a:ln>
        </p:spPr>
      </p:pic>
      <p:sp>
        <p:nvSpPr>
          <p:cNvPr id="389" name="Google Shape;389;p45"/>
          <p:cNvSpPr/>
          <p:nvPr/>
        </p:nvSpPr>
        <p:spPr>
          <a:xfrm>
            <a:off x="2119745" y="1524001"/>
            <a:ext cx="8077200" cy="830997"/>
          </a:xfrm>
          <a:prstGeom prst="rect">
            <a:avLst/>
          </a:prstGeom>
          <a:noFill/>
          <a:ln>
            <a:noFill/>
          </a:ln>
        </p:spPr>
        <p:txBody>
          <a:bodyPr spcFirstLastPara="1" wrap="square" lIns="91425" tIns="45700" rIns="91425" bIns="45700" anchor="t" anchorCtr="0">
            <a:noAutofit/>
          </a:bodyPr>
          <a:lstStyle/>
          <a:p>
            <a:pPr algn="ctr">
              <a:buSzPts val="2400"/>
            </a:pPr>
            <a:r>
              <a:rPr lang="en-US" sz="2400" dirty="0">
                <a:solidFill>
                  <a:schemeClr val="dk1"/>
                </a:solidFill>
                <a:latin typeface="Calibri"/>
                <a:ea typeface="Calibri"/>
                <a:cs typeface="Calibri"/>
                <a:sym typeface="Calibri"/>
              </a:rPr>
              <a:t>Fake online surveys and contests designed </a:t>
            </a:r>
            <a:endParaRPr dirty="0"/>
          </a:p>
          <a:p>
            <a:pPr algn="ctr">
              <a:buSzPts val="2400"/>
            </a:pPr>
            <a:r>
              <a:rPr lang="en-US" sz="2400" dirty="0">
                <a:solidFill>
                  <a:schemeClr val="dk1"/>
                </a:solidFill>
                <a:latin typeface="Calibri"/>
                <a:ea typeface="Calibri"/>
                <a:cs typeface="Calibri"/>
                <a:sym typeface="Calibri"/>
              </a:rPr>
              <a:t>to get answers to personal questions</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1368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lgn="ctr">
              <a:lnSpc>
                <a:spcPct val="100000"/>
              </a:lnSpc>
              <a:buClr>
                <a:schemeClr val="dk1"/>
              </a:buClr>
              <a:buSzPts val="4400"/>
            </a:pPr>
            <a:r>
              <a:rPr lang="en-US" sz="4400" dirty="0">
                <a:solidFill>
                  <a:schemeClr val="dk1"/>
                </a:solidFill>
                <a:latin typeface="Calibri"/>
                <a:ea typeface="Calibri"/>
                <a:cs typeface="Calibri"/>
                <a:sym typeface="Calibri"/>
              </a:rPr>
              <a:t>Precautions and Best Practices</a:t>
            </a:r>
            <a:endParaRPr sz="4400" dirty="0">
              <a:solidFill>
                <a:schemeClr val="dk1"/>
              </a:solidFill>
              <a:latin typeface="Calibri"/>
              <a:ea typeface="Calibri"/>
              <a:cs typeface="Calibri"/>
              <a:sym typeface="Calibri"/>
            </a:endParaRPr>
          </a:p>
        </p:txBody>
      </p:sp>
      <p:sp>
        <p:nvSpPr>
          <p:cNvPr id="407" name="Google Shape;407;p48"/>
          <p:cNvSpPr txBox="1"/>
          <p:nvPr/>
        </p:nvSpPr>
        <p:spPr>
          <a:xfrm>
            <a:off x="1752600" y="1164135"/>
            <a:ext cx="8153400" cy="5262979"/>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Do not open emails if you do not know the sender</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Do not click on links or attachments from unknown senders</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Confirm where the actual URL email is coming from before clicking on links or attachments</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Confirm actual Twitter account for legitimacy, before providing info</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Do not be enticed by text messages or emails offering prizes or giveaways</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Be leery of phone scams or phone calls </a:t>
            </a:r>
            <a:endParaRPr dirty="0"/>
          </a:p>
          <a:p>
            <a:pPr>
              <a:buSzPts val="2800"/>
            </a:pPr>
            <a:r>
              <a:rPr lang="en-US" sz="2800" dirty="0">
                <a:solidFill>
                  <a:schemeClr val="dk1"/>
                </a:solidFill>
                <a:latin typeface="Calibri"/>
                <a:ea typeface="Calibri"/>
                <a:cs typeface="Calibri"/>
                <a:sym typeface="Calibri"/>
              </a:rPr>
              <a:t>    seeking customer or personal information</a:t>
            </a:r>
            <a:endParaRPr dirty="0"/>
          </a:p>
          <a:p>
            <a:pPr marL="285750" indent="-285750">
              <a:buClr>
                <a:schemeClr val="dk1"/>
              </a:buClr>
              <a:buSzPts val="2800"/>
              <a:buFont typeface="Noto Sans Symbols"/>
              <a:buChar char="▪"/>
            </a:pPr>
            <a:r>
              <a:rPr lang="en-US" sz="2800" dirty="0">
                <a:solidFill>
                  <a:schemeClr val="dk1"/>
                </a:solidFill>
                <a:latin typeface="Calibri"/>
                <a:ea typeface="Calibri"/>
                <a:cs typeface="Calibri"/>
                <a:sym typeface="Calibri"/>
              </a:rPr>
              <a:t>When in doubt, don’t proceed!!</a:t>
            </a:r>
            <a:endParaRPr sz="2800" dirty="0">
              <a:solidFill>
                <a:schemeClr val="dk1"/>
              </a:solidFill>
              <a:latin typeface="Calibri"/>
              <a:ea typeface="Calibri"/>
              <a:cs typeface="Calibri"/>
              <a:sym typeface="Calibri"/>
            </a:endParaRPr>
          </a:p>
        </p:txBody>
      </p:sp>
      <p:pic>
        <p:nvPicPr>
          <p:cNvPr id="408" name="Google Shape;408;p48"/>
          <p:cNvPicPr preferRelativeResize="0"/>
          <p:nvPr/>
        </p:nvPicPr>
        <p:blipFill rotWithShape="1">
          <a:blip r:embed="rId3">
            <a:alphaModFix/>
          </a:blip>
          <a:srcRect/>
          <a:stretch/>
        </p:blipFill>
        <p:spPr>
          <a:xfrm>
            <a:off x="8554027" y="4771159"/>
            <a:ext cx="2095500" cy="971550"/>
          </a:xfrm>
          <a:prstGeom prst="rect">
            <a:avLst/>
          </a:prstGeom>
          <a:noFill/>
          <a:ln>
            <a:noFill/>
          </a:ln>
        </p:spPr>
      </p:pic>
    </p:spTree>
    <p:extLst>
      <p:ext uri="{BB962C8B-B14F-4D97-AF65-F5344CB8AC3E}">
        <p14:creationId xmlns:p14="http://schemas.microsoft.com/office/powerpoint/2010/main" val="829314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69"/>
        <p:cNvGrpSpPr/>
        <p:nvPr/>
      </p:nvGrpSpPr>
      <p:grpSpPr>
        <a:xfrm>
          <a:off x="0" y="0"/>
          <a:ext cx="0" cy="0"/>
          <a:chOff x="0" y="0"/>
          <a:chExt cx="0" cy="0"/>
        </a:xfrm>
      </p:grpSpPr>
      <p:sp>
        <p:nvSpPr>
          <p:cNvPr id="870" name="Google Shape;870;p25"/>
          <p:cNvSpPr txBox="1">
            <a:spLocks noGrp="1"/>
          </p:cNvSpPr>
          <p:nvPr>
            <p:ph type="body" idx="1"/>
          </p:nvPr>
        </p:nvSpPr>
        <p:spPr>
          <a:xfrm>
            <a:off x="1042263" y="1545308"/>
            <a:ext cx="5903483" cy="5427795"/>
          </a:xfrm>
          <a:prstGeom prst="rect">
            <a:avLst/>
          </a:prstGeom>
          <a:noFill/>
          <a:ln>
            <a:noFill/>
          </a:ln>
        </p:spPr>
        <p:txBody>
          <a:bodyPr spcFirstLastPara="1" wrap="square" lIns="91425" tIns="45700" rIns="91425" bIns="45700" anchor="ctr" anchorCtr="0">
            <a:normAutofit/>
          </a:bodyPr>
          <a:lstStyle/>
          <a:p>
            <a:pPr marL="342900" lvl="0" indent="-197643" algn="l" rtl="0">
              <a:lnSpc>
                <a:spcPct val="120000"/>
              </a:lnSpc>
              <a:spcBef>
                <a:spcPts val="0"/>
              </a:spcBef>
              <a:spcAft>
                <a:spcPts val="0"/>
              </a:spcAft>
              <a:buClr>
                <a:schemeClr val="lt1"/>
              </a:buClr>
              <a:buSzPts val="2500"/>
              <a:buFont typeface="Noto Sans Symbols"/>
              <a:buChar char="⮚"/>
            </a:pPr>
            <a:r>
              <a:rPr lang="en-US" sz="2000" dirty="0">
                <a:latin typeface="Twentieth Century"/>
                <a:ea typeface="Twentieth Century"/>
                <a:cs typeface="Twentieth Century"/>
                <a:sym typeface="Twentieth Century"/>
              </a:rPr>
              <a:t>Create strong passwords:</a:t>
            </a:r>
            <a:endParaRPr dirty="0"/>
          </a:p>
          <a:p>
            <a:pPr marL="800100" lvl="1" indent="-197643" algn="l" rtl="0">
              <a:lnSpc>
                <a:spcPct val="120000"/>
              </a:lnSpc>
              <a:spcBef>
                <a:spcPts val="0"/>
              </a:spcBef>
              <a:spcAft>
                <a:spcPts val="0"/>
              </a:spcAft>
              <a:buSzPts val="2250"/>
              <a:buFont typeface="Noto Sans Symbols"/>
              <a:buChar char="⮚"/>
            </a:pPr>
            <a:r>
              <a:rPr lang="en-US" sz="1800" dirty="0">
                <a:latin typeface="Twentieth Century"/>
                <a:ea typeface="Twentieth Century"/>
                <a:cs typeface="Twentieth Century"/>
                <a:sym typeface="Twentieth Century"/>
              </a:rPr>
              <a:t>Length &gt; Complexity</a:t>
            </a:r>
            <a:endParaRPr dirty="0"/>
          </a:p>
          <a:p>
            <a:pPr marL="800100" lvl="1" indent="-197643" algn="l" rtl="0">
              <a:lnSpc>
                <a:spcPct val="120000"/>
              </a:lnSpc>
              <a:spcBef>
                <a:spcPts val="0"/>
              </a:spcBef>
              <a:spcAft>
                <a:spcPts val="0"/>
              </a:spcAft>
              <a:buSzPts val="2250"/>
              <a:buFont typeface="Noto Sans Symbols"/>
              <a:buChar char="⮚"/>
            </a:pPr>
            <a:r>
              <a:rPr lang="en-US" sz="1800" dirty="0">
                <a:latin typeface="Twentieth Century"/>
                <a:ea typeface="Twentieth Century"/>
                <a:cs typeface="Twentieth Century"/>
                <a:sym typeface="Twentieth Century"/>
              </a:rPr>
              <a:t>Alphanumeric swaps are your friend (1 = I, o = 0)</a:t>
            </a:r>
            <a:endParaRPr dirty="0"/>
          </a:p>
          <a:p>
            <a:pPr marL="800100" lvl="1" indent="-197643" algn="l" rtl="0">
              <a:lnSpc>
                <a:spcPct val="120000"/>
              </a:lnSpc>
              <a:spcBef>
                <a:spcPts val="0"/>
              </a:spcBef>
              <a:spcAft>
                <a:spcPts val="0"/>
              </a:spcAft>
              <a:buSzPts val="2250"/>
              <a:buFont typeface="Noto Sans Symbols"/>
              <a:buChar char="⮚"/>
            </a:pPr>
            <a:r>
              <a:rPr lang="en-US" sz="1800" dirty="0">
                <a:latin typeface="Twentieth Century"/>
                <a:ea typeface="Twentieth Century"/>
                <a:cs typeface="Twentieth Century"/>
                <a:sym typeface="Twentieth Century"/>
              </a:rPr>
              <a:t>Symbols can replace letters (a = @, s = $)</a:t>
            </a:r>
            <a:endParaRPr dirty="0"/>
          </a:p>
          <a:p>
            <a:pPr marL="342900" lvl="0" indent="-197643" algn="l" rtl="0">
              <a:lnSpc>
                <a:spcPct val="120000"/>
              </a:lnSpc>
              <a:spcBef>
                <a:spcPts val="0"/>
              </a:spcBef>
              <a:spcAft>
                <a:spcPts val="0"/>
              </a:spcAft>
              <a:buClr>
                <a:schemeClr val="lt1"/>
              </a:buClr>
              <a:buSzPts val="2500"/>
              <a:buFont typeface="Noto Sans Symbols"/>
              <a:buChar char="⮚"/>
            </a:pPr>
            <a:r>
              <a:rPr lang="en-US" sz="2000" dirty="0">
                <a:latin typeface="Twentieth Century"/>
                <a:ea typeface="Twentieth Century"/>
                <a:cs typeface="Twentieth Century"/>
                <a:sym typeface="Twentieth Century"/>
              </a:rPr>
              <a:t>Do not write down passwords</a:t>
            </a:r>
            <a:endParaRPr sz="2000" dirty="0">
              <a:latin typeface="Twentieth Century"/>
              <a:ea typeface="Twentieth Century"/>
              <a:cs typeface="Twentieth Century"/>
              <a:sym typeface="Twentieth Century"/>
            </a:endParaRPr>
          </a:p>
          <a:p>
            <a:pPr marL="342900" lvl="0" indent="-197643" algn="l" rtl="0">
              <a:lnSpc>
                <a:spcPct val="120000"/>
              </a:lnSpc>
              <a:spcBef>
                <a:spcPts val="960"/>
              </a:spcBef>
              <a:spcAft>
                <a:spcPts val="0"/>
              </a:spcAft>
              <a:buSzPts val="2500"/>
              <a:buFont typeface="Noto Sans Symbols"/>
              <a:buChar char="⮚"/>
            </a:pPr>
            <a:r>
              <a:rPr lang="en-US" sz="2000" dirty="0">
                <a:latin typeface="Twentieth Century"/>
                <a:ea typeface="Twentieth Century"/>
                <a:cs typeface="Twentieth Century"/>
                <a:sym typeface="Twentieth Century"/>
              </a:rPr>
              <a:t>Do not reuse passwords or use it for multiple accounts or applications</a:t>
            </a:r>
            <a:endParaRPr sz="2000" dirty="0">
              <a:latin typeface="Twentieth Century"/>
              <a:ea typeface="Twentieth Century"/>
              <a:cs typeface="Twentieth Century"/>
              <a:sym typeface="Twentieth Century"/>
            </a:endParaRPr>
          </a:p>
          <a:p>
            <a:pPr marL="342900" lvl="0" indent="-197643" algn="l" rtl="0">
              <a:lnSpc>
                <a:spcPct val="120000"/>
              </a:lnSpc>
              <a:spcBef>
                <a:spcPts val="960"/>
              </a:spcBef>
              <a:spcAft>
                <a:spcPts val="0"/>
              </a:spcAft>
              <a:buClr>
                <a:schemeClr val="lt1"/>
              </a:buClr>
              <a:buSzPts val="2500"/>
              <a:buFont typeface="Noto Sans Symbols"/>
              <a:buChar char="⮚"/>
            </a:pPr>
            <a:r>
              <a:rPr lang="en-US" sz="2000" dirty="0">
                <a:latin typeface="Twentieth Century"/>
                <a:ea typeface="Twentieth Century"/>
                <a:cs typeface="Twentieth Century"/>
                <a:sym typeface="Twentieth Century"/>
              </a:rPr>
              <a:t>Use a secure password storage solution for all passwords</a:t>
            </a:r>
            <a:endParaRPr sz="2000" dirty="0">
              <a:latin typeface="Twentieth Century"/>
              <a:ea typeface="Twentieth Century"/>
              <a:cs typeface="Twentieth Century"/>
              <a:sym typeface="Twentieth Century"/>
            </a:endParaRPr>
          </a:p>
          <a:p>
            <a:pPr marL="342900" lvl="0" indent="-165655" algn="l" rtl="0">
              <a:lnSpc>
                <a:spcPct val="120000"/>
              </a:lnSpc>
              <a:spcBef>
                <a:spcPts val="960"/>
              </a:spcBef>
              <a:spcAft>
                <a:spcPts val="0"/>
              </a:spcAft>
              <a:buSzPts val="2000"/>
              <a:buChar char="⮚"/>
            </a:pPr>
            <a:r>
              <a:rPr lang="en-US" sz="2000" dirty="0">
                <a:latin typeface="Twentieth Century"/>
                <a:ea typeface="Twentieth Century"/>
                <a:cs typeface="Twentieth Century"/>
                <a:sym typeface="Twentieth Century"/>
              </a:rPr>
              <a:t>Multifactor Authentication</a:t>
            </a:r>
            <a:endParaRPr sz="2000" dirty="0">
              <a:latin typeface="Twentieth Century"/>
              <a:ea typeface="Twentieth Century"/>
              <a:cs typeface="Twentieth Century"/>
              <a:sym typeface="Twentieth Century"/>
            </a:endParaRPr>
          </a:p>
          <a:p>
            <a:pPr marL="342900" lvl="0" indent="-165655" algn="l" rtl="0">
              <a:lnSpc>
                <a:spcPct val="120000"/>
              </a:lnSpc>
              <a:spcBef>
                <a:spcPts val="960"/>
              </a:spcBef>
              <a:spcAft>
                <a:spcPts val="0"/>
              </a:spcAft>
              <a:buSzPts val="2000"/>
              <a:buChar char="⮚"/>
            </a:pPr>
            <a:r>
              <a:rPr lang="en-US" sz="2000" dirty="0">
                <a:latin typeface="Twentieth Century"/>
                <a:ea typeface="Twentieth Century"/>
                <a:cs typeface="Twentieth Century"/>
                <a:sym typeface="Twentieth Century"/>
              </a:rPr>
              <a:t>Phone, Token, FOB</a:t>
            </a:r>
            <a:endParaRPr sz="2000" dirty="0">
              <a:latin typeface="Twentieth Century"/>
              <a:ea typeface="Twentieth Century"/>
              <a:cs typeface="Twentieth Century"/>
              <a:sym typeface="Twentieth Century"/>
            </a:endParaRPr>
          </a:p>
          <a:p>
            <a:pPr marL="742950" lvl="1" indent="-184150" algn="l" rtl="0">
              <a:lnSpc>
                <a:spcPct val="90000"/>
              </a:lnSpc>
              <a:spcBef>
                <a:spcPts val="920"/>
              </a:spcBef>
              <a:spcAft>
                <a:spcPts val="0"/>
              </a:spcAft>
              <a:buClr>
                <a:schemeClr val="lt1"/>
              </a:buClr>
              <a:buSzPts val="1730"/>
              <a:buNone/>
            </a:pPr>
            <a:endParaRPr dirty="0">
              <a:latin typeface="Twentieth Century"/>
              <a:ea typeface="Twentieth Century"/>
              <a:cs typeface="Twentieth Century"/>
              <a:sym typeface="Twentieth Century"/>
            </a:endParaRPr>
          </a:p>
        </p:txBody>
      </p:sp>
      <p:pic>
        <p:nvPicPr>
          <p:cNvPr id="871" name="Google Shape;871;p25" descr="A computer screen with a lock and a bubble&#10;&#10;Description automatically generated"/>
          <p:cNvPicPr preferRelativeResize="0"/>
          <p:nvPr/>
        </p:nvPicPr>
        <p:blipFill rotWithShape="1">
          <a:blip r:embed="rId3">
            <a:alphaModFix/>
          </a:blip>
          <a:srcRect/>
          <a:stretch/>
        </p:blipFill>
        <p:spPr>
          <a:xfrm>
            <a:off x="6752868" y="2316181"/>
            <a:ext cx="4260388" cy="3773088"/>
          </a:xfrm>
          <a:prstGeom prst="rect">
            <a:avLst/>
          </a:prstGeom>
          <a:noFill/>
          <a:ln>
            <a:noFill/>
          </a:ln>
        </p:spPr>
      </p:pic>
      <p:sp>
        <p:nvSpPr>
          <p:cNvPr id="872" name="Google Shape;872;p25"/>
          <p:cNvSpPr/>
          <p:nvPr/>
        </p:nvSpPr>
        <p:spPr>
          <a:xfrm>
            <a:off x="-8714" y="-1737"/>
            <a:ext cx="12200714" cy="1547045"/>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73" name="Google Shape;873;p25" descr="A white hexagons with black text&#10;&#10;Description automatically generated"/>
          <p:cNvPicPr preferRelativeResize="0"/>
          <p:nvPr/>
        </p:nvPicPr>
        <p:blipFill rotWithShape="1">
          <a:blip r:embed="rId4">
            <a:alphaModFix/>
          </a:blip>
          <a:srcRect b="22206"/>
          <a:stretch/>
        </p:blipFill>
        <p:spPr>
          <a:xfrm>
            <a:off x="8714" y="-1737"/>
            <a:ext cx="1680238" cy="1321795"/>
          </a:xfrm>
          <a:prstGeom prst="rect">
            <a:avLst/>
          </a:prstGeom>
          <a:noFill/>
          <a:ln>
            <a:noFill/>
          </a:ln>
        </p:spPr>
      </p:pic>
      <p:sp>
        <p:nvSpPr>
          <p:cNvPr id="874" name="Google Shape;874;p25"/>
          <p:cNvSpPr txBox="1">
            <a:spLocks noGrp="1"/>
          </p:cNvSpPr>
          <p:nvPr>
            <p:ph type="title"/>
          </p:nvPr>
        </p:nvSpPr>
        <p:spPr>
          <a:xfrm>
            <a:off x="1799869" y="174381"/>
            <a:ext cx="9905998" cy="83886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latin typeface="Twentieth Century"/>
                <a:ea typeface="Twentieth Century"/>
                <a:cs typeface="Twentieth Century"/>
                <a:sym typeface="Twentieth Century"/>
              </a:rPr>
              <a:t>PASSWORD HYGIENE</a:t>
            </a:r>
            <a:endParaRPr dirty="0">
              <a:solidFill>
                <a:schemeClr val="dk2"/>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4"/>
                                        </p:tgtEl>
                                        <p:attrNameLst>
                                          <p:attrName>style.visibility</p:attrName>
                                        </p:attrNameLst>
                                      </p:cBhvr>
                                      <p:to>
                                        <p:strVal val="visible"/>
                                      </p:to>
                                    </p:set>
                                    <p:animEffect transition="in" filter="fade">
                                      <p:cBhvr>
                                        <p:cTn id="7" dur="500"/>
                                        <p:tgtEl>
                                          <p:spTgt spid="8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
                                            <p:txEl>
                                              <p:pRg st="0" end="0"/>
                                            </p:txEl>
                                          </p:spTgt>
                                        </p:tgtEl>
                                        <p:attrNameLst>
                                          <p:attrName>style.visibility</p:attrName>
                                        </p:attrNameLst>
                                      </p:cBhvr>
                                      <p:to>
                                        <p:strVal val="visible"/>
                                      </p:to>
                                    </p:set>
                                    <p:animEffect transition="in" filter="fade">
                                      <p:cBhvr>
                                        <p:cTn id="12" dur="500"/>
                                        <p:tgtEl>
                                          <p:spTgt spid="8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
                                            <p:txEl>
                                              <p:pRg st="1" end="1"/>
                                            </p:txEl>
                                          </p:spTgt>
                                        </p:tgtEl>
                                        <p:attrNameLst>
                                          <p:attrName>style.visibility</p:attrName>
                                        </p:attrNameLst>
                                      </p:cBhvr>
                                      <p:to>
                                        <p:strVal val="visible"/>
                                      </p:to>
                                    </p:set>
                                    <p:animEffect transition="in" filter="fade">
                                      <p:cBhvr>
                                        <p:cTn id="17" dur="500"/>
                                        <p:tgtEl>
                                          <p:spTgt spid="8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
                                            <p:txEl>
                                              <p:pRg st="2" end="2"/>
                                            </p:txEl>
                                          </p:spTgt>
                                        </p:tgtEl>
                                        <p:attrNameLst>
                                          <p:attrName>style.visibility</p:attrName>
                                        </p:attrNameLst>
                                      </p:cBhvr>
                                      <p:to>
                                        <p:strVal val="visible"/>
                                      </p:to>
                                    </p:set>
                                    <p:animEffect transition="in" filter="fade">
                                      <p:cBhvr>
                                        <p:cTn id="22" dur="500"/>
                                        <p:tgtEl>
                                          <p:spTgt spid="8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
                                            <p:txEl>
                                              <p:pRg st="3" end="3"/>
                                            </p:txEl>
                                          </p:spTgt>
                                        </p:tgtEl>
                                        <p:attrNameLst>
                                          <p:attrName>style.visibility</p:attrName>
                                        </p:attrNameLst>
                                      </p:cBhvr>
                                      <p:to>
                                        <p:strVal val="visible"/>
                                      </p:to>
                                    </p:set>
                                    <p:animEffect transition="in" filter="fade">
                                      <p:cBhvr>
                                        <p:cTn id="27" dur="500"/>
                                        <p:tgtEl>
                                          <p:spTgt spid="8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0">
                                            <p:txEl>
                                              <p:pRg st="4" end="4"/>
                                            </p:txEl>
                                          </p:spTgt>
                                        </p:tgtEl>
                                        <p:attrNameLst>
                                          <p:attrName>style.visibility</p:attrName>
                                        </p:attrNameLst>
                                      </p:cBhvr>
                                      <p:to>
                                        <p:strVal val="visible"/>
                                      </p:to>
                                    </p:set>
                                    <p:animEffect transition="in" filter="fade">
                                      <p:cBhvr>
                                        <p:cTn id="32" dur="500"/>
                                        <p:tgtEl>
                                          <p:spTgt spid="87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0">
                                            <p:txEl>
                                              <p:pRg st="5" end="5"/>
                                            </p:txEl>
                                          </p:spTgt>
                                        </p:tgtEl>
                                        <p:attrNameLst>
                                          <p:attrName>style.visibility</p:attrName>
                                        </p:attrNameLst>
                                      </p:cBhvr>
                                      <p:to>
                                        <p:strVal val="visible"/>
                                      </p:to>
                                    </p:set>
                                    <p:animEffect transition="in" filter="fade">
                                      <p:cBhvr>
                                        <p:cTn id="37" dur="500"/>
                                        <p:tgtEl>
                                          <p:spTgt spid="87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0">
                                            <p:txEl>
                                              <p:pRg st="6" end="6"/>
                                            </p:txEl>
                                          </p:spTgt>
                                        </p:tgtEl>
                                        <p:attrNameLst>
                                          <p:attrName>style.visibility</p:attrName>
                                        </p:attrNameLst>
                                      </p:cBhvr>
                                      <p:to>
                                        <p:strVal val="visible"/>
                                      </p:to>
                                    </p:set>
                                    <p:animEffect transition="in" filter="fade">
                                      <p:cBhvr>
                                        <p:cTn id="42" dur="500"/>
                                        <p:tgtEl>
                                          <p:spTgt spid="87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0">
                                            <p:txEl>
                                              <p:pRg st="7" end="7"/>
                                            </p:txEl>
                                          </p:spTgt>
                                        </p:tgtEl>
                                        <p:attrNameLst>
                                          <p:attrName>style.visibility</p:attrName>
                                        </p:attrNameLst>
                                      </p:cBhvr>
                                      <p:to>
                                        <p:strVal val="visible"/>
                                      </p:to>
                                    </p:set>
                                    <p:animEffect transition="in" filter="fade">
                                      <p:cBhvr>
                                        <p:cTn id="47" dur="500"/>
                                        <p:tgtEl>
                                          <p:spTgt spid="87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70">
                                            <p:txEl>
                                              <p:pRg st="8" end="8"/>
                                            </p:txEl>
                                          </p:spTgt>
                                        </p:tgtEl>
                                        <p:attrNameLst>
                                          <p:attrName>style.visibility</p:attrName>
                                        </p:attrNameLst>
                                      </p:cBhvr>
                                      <p:to>
                                        <p:strVal val="visible"/>
                                      </p:to>
                                    </p:set>
                                    <p:animEffect transition="in" filter="fade">
                                      <p:cBhvr>
                                        <p:cTn id="52" dur="500"/>
                                        <p:tgtEl>
                                          <p:spTgt spid="87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70">
                                            <p:txEl>
                                              <p:pRg st="9" end="9"/>
                                            </p:txEl>
                                          </p:spTgt>
                                        </p:tgtEl>
                                        <p:attrNameLst>
                                          <p:attrName>style.visibility</p:attrName>
                                        </p:attrNameLst>
                                      </p:cBhvr>
                                      <p:to>
                                        <p:strVal val="visible"/>
                                      </p:to>
                                    </p:set>
                                    <p:animEffect transition="in" filter="fade">
                                      <p:cBhvr>
                                        <p:cTn id="57" dur="500"/>
                                        <p:tgtEl>
                                          <p:spTgt spid="8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E5077"/>
        </a:solidFill>
        <a:effectLst/>
      </p:bgPr>
    </p:bg>
    <p:spTree>
      <p:nvGrpSpPr>
        <p:cNvPr id="1" name="Shape 790"/>
        <p:cNvGrpSpPr/>
        <p:nvPr/>
      </p:nvGrpSpPr>
      <p:grpSpPr>
        <a:xfrm>
          <a:off x="0" y="0"/>
          <a:ext cx="0" cy="0"/>
          <a:chOff x="0" y="0"/>
          <a:chExt cx="0" cy="0"/>
        </a:xfrm>
      </p:grpSpPr>
      <p:sp>
        <p:nvSpPr>
          <p:cNvPr id="791" name="Google Shape;791;g277b02352dc_0_33"/>
          <p:cNvSpPr/>
          <p:nvPr/>
        </p:nvSpPr>
        <p:spPr>
          <a:xfrm>
            <a:off x="0" y="-1737"/>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792" name="Google Shape;792;g277b02352dc_0_33" descr="A white hexagons with black text&#10;&#10;Description automatically generated"/>
          <p:cNvPicPr preferRelativeResize="0"/>
          <p:nvPr/>
        </p:nvPicPr>
        <p:blipFill rotWithShape="1">
          <a:blip r:embed="rId3">
            <a:alphaModFix/>
          </a:blip>
          <a:srcRect b="22206"/>
          <a:stretch/>
        </p:blipFill>
        <p:spPr>
          <a:xfrm>
            <a:off x="8714" y="-1737"/>
            <a:ext cx="1680238" cy="1321795"/>
          </a:xfrm>
          <a:prstGeom prst="rect">
            <a:avLst/>
          </a:prstGeom>
          <a:noFill/>
          <a:ln>
            <a:noFill/>
          </a:ln>
        </p:spPr>
      </p:pic>
      <p:sp>
        <p:nvSpPr>
          <p:cNvPr id="793" name="Google Shape;793;g277b02352dc_0_33"/>
          <p:cNvSpPr txBox="1"/>
          <p:nvPr/>
        </p:nvSpPr>
        <p:spPr>
          <a:xfrm>
            <a:off x="1840659" y="245316"/>
            <a:ext cx="9905998" cy="6555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EFEFE"/>
              </a:buClr>
              <a:buSzPts val="4000"/>
              <a:buFont typeface="Century Gothic"/>
              <a:buNone/>
            </a:pPr>
            <a:r>
              <a:rPr lang="en-US" sz="3200" b="0" i="0" u="none" strike="noStrike" cap="none" dirty="0">
                <a:solidFill>
                  <a:schemeClr val="dk2"/>
                </a:solidFill>
                <a:latin typeface="Twentieth Century"/>
                <a:ea typeface="Twentieth Century"/>
                <a:cs typeface="Twentieth Century"/>
                <a:sym typeface="Twentieth Century"/>
              </a:rPr>
              <a:t>WEAK PASSWORDS</a:t>
            </a:r>
            <a:endParaRPr dirty="0"/>
          </a:p>
        </p:txBody>
      </p:sp>
      <p:sp>
        <p:nvSpPr>
          <p:cNvPr id="794" name="Google Shape;794;g277b02352dc_0_33"/>
          <p:cNvSpPr txBox="1">
            <a:spLocks noGrp="1"/>
          </p:cNvSpPr>
          <p:nvPr>
            <p:ph type="body" idx="1"/>
          </p:nvPr>
        </p:nvSpPr>
        <p:spPr>
          <a:xfrm>
            <a:off x="571038" y="1320058"/>
            <a:ext cx="5741886" cy="5080775"/>
          </a:xfrm>
          <a:prstGeom prst="rect">
            <a:avLst/>
          </a:prstGeom>
          <a:noFill/>
          <a:ln>
            <a:noFill/>
          </a:ln>
        </p:spPr>
        <p:txBody>
          <a:bodyPr spcFirstLastPara="1" wrap="square" lIns="91425" tIns="45700" rIns="91425" bIns="45700" anchor="ctr" anchorCtr="0">
            <a:normAutofit/>
          </a:bodyPr>
          <a:lstStyle/>
          <a:p>
            <a:pPr marL="342900" lvl="0" indent="-342900" algn="l" rtl="0">
              <a:lnSpc>
                <a:spcPct val="120000"/>
              </a:lnSpc>
              <a:spcBef>
                <a:spcPts val="0"/>
              </a:spcBef>
              <a:spcAft>
                <a:spcPts val="0"/>
              </a:spcAft>
              <a:buClr>
                <a:schemeClr val="lt1"/>
              </a:buClr>
              <a:buSzPts val="2400"/>
              <a:buFont typeface="Noto Sans Symbols"/>
              <a:buChar char="⮚"/>
            </a:pPr>
            <a:r>
              <a:rPr lang="en-US" dirty="0">
                <a:latin typeface="Twentieth Century"/>
                <a:ea typeface="Twentieth Century"/>
                <a:cs typeface="Twentieth Century"/>
                <a:sym typeface="Twentieth Century"/>
              </a:rPr>
              <a:t>Passwords should not contain personally identifiable information</a:t>
            </a:r>
            <a:endParaRPr dirty="0"/>
          </a:p>
          <a:p>
            <a:pPr marL="800100" lvl="1" indent="-342900" algn="l" rtl="0">
              <a:lnSpc>
                <a:spcPct val="120000"/>
              </a:lnSpc>
              <a:spcBef>
                <a:spcPts val="0"/>
              </a:spcBef>
              <a:spcAft>
                <a:spcPts val="0"/>
              </a:spcAft>
              <a:buSzPts val="2400"/>
              <a:buFont typeface="Noto Sans Symbols"/>
              <a:buChar char="⮚"/>
            </a:pPr>
            <a:r>
              <a:rPr lang="en-US" dirty="0">
                <a:latin typeface="Twentieth Century"/>
                <a:ea typeface="Twentieth Century"/>
                <a:cs typeface="Twentieth Century"/>
                <a:sym typeface="Twentieth Century"/>
              </a:rPr>
              <a:t>Name, Address, Birthday, etc.</a:t>
            </a:r>
            <a:endParaRPr dirty="0">
              <a:latin typeface="Twentieth Century"/>
              <a:ea typeface="Twentieth Century"/>
              <a:cs typeface="Twentieth Century"/>
              <a:sym typeface="Twentieth Century"/>
            </a:endParaRPr>
          </a:p>
          <a:p>
            <a:pPr marL="342900" lvl="0" indent="-342900" algn="l" rtl="0">
              <a:lnSpc>
                <a:spcPct val="120000"/>
              </a:lnSpc>
              <a:spcBef>
                <a:spcPts val="1080"/>
              </a:spcBef>
              <a:spcAft>
                <a:spcPts val="0"/>
              </a:spcAft>
              <a:buClr>
                <a:schemeClr val="lt1"/>
              </a:buClr>
              <a:buSzPts val="2400"/>
              <a:buFont typeface="Noto Sans Symbols"/>
              <a:buChar char="⮚"/>
            </a:pPr>
            <a:r>
              <a:rPr lang="en-US" dirty="0">
                <a:latin typeface="Twentieth Century"/>
                <a:ea typeface="Twentieth Century"/>
                <a:cs typeface="Twentieth Century"/>
                <a:sym typeface="Twentieth Century"/>
              </a:rPr>
              <a:t>Should not contain easily guessable words</a:t>
            </a:r>
            <a:endParaRPr dirty="0">
              <a:latin typeface="Twentieth Century"/>
              <a:ea typeface="Twentieth Century"/>
              <a:cs typeface="Twentieth Century"/>
              <a:sym typeface="Twentieth Century"/>
            </a:endParaRPr>
          </a:p>
          <a:p>
            <a:pPr marL="342900" lvl="0" indent="-342900" algn="l" rtl="0">
              <a:lnSpc>
                <a:spcPct val="120000"/>
              </a:lnSpc>
              <a:spcBef>
                <a:spcPts val="1080"/>
              </a:spcBef>
              <a:spcAft>
                <a:spcPts val="0"/>
              </a:spcAft>
              <a:buClr>
                <a:schemeClr val="lt1"/>
              </a:buClr>
              <a:buSzPts val="2400"/>
              <a:buFont typeface="Noto Sans Symbols"/>
              <a:buChar char="⮚"/>
            </a:pPr>
            <a:r>
              <a:rPr lang="en-US" dirty="0">
                <a:latin typeface="Twentieth Century"/>
                <a:ea typeface="Twentieth Century"/>
                <a:cs typeface="Twentieth Century"/>
                <a:sym typeface="Twentieth Century"/>
              </a:rPr>
              <a:t>Weak password examples</a:t>
            </a:r>
            <a:endParaRPr dirty="0"/>
          </a:p>
          <a:p>
            <a:pPr marL="800100" lvl="1" indent="-342900" algn="l" rtl="0">
              <a:lnSpc>
                <a:spcPct val="120000"/>
              </a:lnSpc>
              <a:spcBef>
                <a:spcPts val="1080"/>
              </a:spcBef>
              <a:spcAft>
                <a:spcPts val="0"/>
              </a:spcAft>
              <a:buSzPts val="2400"/>
              <a:buFont typeface="Noto Sans Symbols"/>
              <a:buChar char="⮚"/>
            </a:pPr>
            <a:r>
              <a:rPr lang="en-US" dirty="0">
                <a:latin typeface="Twentieth Century"/>
                <a:ea typeface="Twentieth Century"/>
                <a:cs typeface="Twentieth Century"/>
                <a:sym typeface="Twentieth Century"/>
              </a:rPr>
              <a:t> Password123, Mark1997</a:t>
            </a:r>
            <a:endParaRPr dirty="0">
              <a:latin typeface="Twentieth Century"/>
              <a:ea typeface="Twentieth Century"/>
              <a:cs typeface="Twentieth Century"/>
              <a:sym typeface="Twentieth Century"/>
            </a:endParaRPr>
          </a:p>
        </p:txBody>
      </p:sp>
      <p:pic>
        <p:nvPicPr>
          <p:cNvPr id="795" name="Google Shape;795;g277b02352dc_0_33" descr="The Problem of Poor Password Management Practices - Secplicity - Security  Simplified"/>
          <p:cNvPicPr preferRelativeResize="0"/>
          <p:nvPr/>
        </p:nvPicPr>
        <p:blipFill rotWithShape="1">
          <a:blip r:embed="rId4">
            <a:alphaModFix/>
          </a:blip>
          <a:srcRect/>
          <a:stretch/>
        </p:blipFill>
        <p:spPr>
          <a:xfrm>
            <a:off x="6429493" y="2537797"/>
            <a:ext cx="4639575" cy="3093050"/>
          </a:xfrm>
          <a:prstGeom prst="rect">
            <a:avLst/>
          </a:prstGeom>
          <a:noFill/>
          <a:ln>
            <a:noFill/>
          </a:ln>
        </p:spPr>
      </p:pic>
      <p:sp>
        <p:nvSpPr>
          <p:cNvPr id="2" name="TextBox 1">
            <a:extLst>
              <a:ext uri="{FF2B5EF4-FFF2-40B4-BE49-F238E27FC236}">
                <a16:creationId xmlns:a16="http://schemas.microsoft.com/office/drawing/2014/main" id="{41444B19-F107-D1D9-BB87-01ABD166491B}"/>
              </a:ext>
            </a:extLst>
          </p:cNvPr>
          <p:cNvSpPr txBox="1"/>
          <p:nvPr/>
        </p:nvSpPr>
        <p:spPr>
          <a:xfrm>
            <a:off x="7698658" y="6356250"/>
            <a:ext cx="4224233" cy="307777"/>
          </a:xfrm>
          <a:prstGeom prst="rect">
            <a:avLst/>
          </a:prstGeom>
          <a:noFill/>
        </p:spPr>
        <p:txBody>
          <a:bodyPr wrap="none" rtlCol="0">
            <a:spAutoFit/>
          </a:bodyPr>
          <a:lstStyle/>
          <a:p>
            <a:r>
              <a:rPr lang="en-US" dirty="0">
                <a:solidFill>
                  <a:schemeClr val="bg1"/>
                </a:solidFill>
              </a:rPr>
              <a:t>Copyright – All rights reserved. Anjolen 12/14/2023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fade">
                                      <p:cBhvr>
                                        <p:cTn id="7" dur="500"/>
                                        <p:tgtEl>
                                          <p:spTgt spid="7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4">
                                            <p:txEl>
                                              <p:pRg st="0" end="0"/>
                                            </p:txEl>
                                          </p:spTgt>
                                        </p:tgtEl>
                                        <p:attrNameLst>
                                          <p:attrName>style.visibility</p:attrName>
                                        </p:attrNameLst>
                                      </p:cBhvr>
                                      <p:to>
                                        <p:strVal val="visible"/>
                                      </p:to>
                                    </p:set>
                                    <p:animEffect transition="in" filter="fade">
                                      <p:cBhvr>
                                        <p:cTn id="12" dur="500"/>
                                        <p:tgtEl>
                                          <p:spTgt spid="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4">
                                            <p:txEl>
                                              <p:pRg st="1" end="1"/>
                                            </p:txEl>
                                          </p:spTgt>
                                        </p:tgtEl>
                                        <p:attrNameLst>
                                          <p:attrName>style.visibility</p:attrName>
                                        </p:attrNameLst>
                                      </p:cBhvr>
                                      <p:to>
                                        <p:strVal val="visible"/>
                                      </p:to>
                                    </p:set>
                                    <p:animEffect transition="in" filter="fade">
                                      <p:cBhvr>
                                        <p:cTn id="17" dur="500"/>
                                        <p:tgtEl>
                                          <p:spTgt spid="7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4">
                                            <p:txEl>
                                              <p:pRg st="2" end="2"/>
                                            </p:txEl>
                                          </p:spTgt>
                                        </p:tgtEl>
                                        <p:attrNameLst>
                                          <p:attrName>style.visibility</p:attrName>
                                        </p:attrNameLst>
                                      </p:cBhvr>
                                      <p:to>
                                        <p:strVal val="visible"/>
                                      </p:to>
                                    </p:set>
                                    <p:animEffect transition="in" filter="fade">
                                      <p:cBhvr>
                                        <p:cTn id="22" dur="500"/>
                                        <p:tgtEl>
                                          <p:spTgt spid="7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4">
                                            <p:txEl>
                                              <p:pRg st="3" end="3"/>
                                            </p:txEl>
                                          </p:spTgt>
                                        </p:tgtEl>
                                        <p:attrNameLst>
                                          <p:attrName>style.visibility</p:attrName>
                                        </p:attrNameLst>
                                      </p:cBhvr>
                                      <p:to>
                                        <p:strVal val="visible"/>
                                      </p:to>
                                    </p:set>
                                    <p:animEffect transition="in" filter="fade">
                                      <p:cBhvr>
                                        <p:cTn id="27" dur="500"/>
                                        <p:tgtEl>
                                          <p:spTgt spid="7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4">
                                            <p:txEl>
                                              <p:pRg st="4" end="4"/>
                                            </p:txEl>
                                          </p:spTgt>
                                        </p:tgtEl>
                                        <p:attrNameLst>
                                          <p:attrName>style.visibility</p:attrName>
                                        </p:attrNameLst>
                                      </p:cBhvr>
                                      <p:to>
                                        <p:strVal val="visible"/>
                                      </p:to>
                                    </p:set>
                                    <p:animEffect transition="in" filter="fade">
                                      <p:cBhvr>
                                        <p:cTn id="32" dur="500"/>
                                        <p:tgtEl>
                                          <p:spTgt spid="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79"/>
        <p:cNvGrpSpPr/>
        <p:nvPr/>
      </p:nvGrpSpPr>
      <p:grpSpPr>
        <a:xfrm>
          <a:off x="0" y="0"/>
          <a:ext cx="0" cy="0"/>
          <a:chOff x="0" y="0"/>
          <a:chExt cx="0" cy="0"/>
        </a:xfrm>
      </p:grpSpPr>
      <p:sp>
        <p:nvSpPr>
          <p:cNvPr id="880" name="Google Shape;880;p2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881" name="Google Shape;881;p27" descr="A picture containing text, businesscard&#10;&#10;Description automatically generated"/>
          <p:cNvPicPr preferRelativeResize="0"/>
          <p:nvPr/>
        </p:nvPicPr>
        <p:blipFill rotWithShape="1">
          <a:blip r:embed="rId3">
            <a:alphaModFix amt="40000"/>
          </a:blip>
          <a:srcRect/>
          <a:stretch/>
        </p:blipFill>
        <p:spPr>
          <a:xfrm>
            <a:off x="20" y="10"/>
            <a:ext cx="12191980" cy="6857990"/>
          </a:xfrm>
          <a:prstGeom prst="rect">
            <a:avLst/>
          </a:prstGeom>
          <a:noFill/>
          <a:ln>
            <a:noFill/>
          </a:ln>
        </p:spPr>
      </p:pic>
      <p:sp>
        <p:nvSpPr>
          <p:cNvPr id="882" name="Google Shape;882;p27"/>
          <p:cNvSpPr txBox="1">
            <a:spLocks noGrp="1"/>
          </p:cNvSpPr>
          <p:nvPr>
            <p:ph type="body" idx="1"/>
          </p:nvPr>
        </p:nvSpPr>
        <p:spPr>
          <a:xfrm>
            <a:off x="818712" y="1330036"/>
            <a:ext cx="10554574" cy="5080775"/>
          </a:xfrm>
          <a:prstGeom prst="rect">
            <a:avLst/>
          </a:prstGeom>
          <a:noFill/>
          <a:ln>
            <a:noFill/>
          </a:ln>
        </p:spPr>
        <p:txBody>
          <a:bodyPr spcFirstLastPara="1" wrap="square" lIns="91425" tIns="45700" rIns="91425" bIns="45700" anchor="ctr" anchorCtr="0">
            <a:normAutofit/>
          </a:bodyPr>
          <a:lstStyle/>
          <a:p>
            <a:pPr marL="342900" lvl="0" indent="-342900" algn="l" rtl="0">
              <a:lnSpc>
                <a:spcPct val="120000"/>
              </a:lnSpc>
              <a:spcBef>
                <a:spcPts val="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Definition: </a:t>
            </a:r>
            <a:r>
              <a:rPr lang="en-US" sz="2400" b="0" i="0" dirty="0">
                <a:latin typeface="Twentieth Century"/>
                <a:ea typeface="Twentieth Century"/>
                <a:cs typeface="Twentieth Century"/>
                <a:sym typeface="Twentieth Century"/>
              </a:rPr>
              <a:t> An authentication system that requires more than one distinct authentication factor for successful authentication. Multi-factor authentication can be performed using a multi-factor authenticator or by a combination of authenticators that provide different factors. The three authentication factors are something you know, something you have, and something you are.</a:t>
            </a:r>
            <a:endParaRPr dirty="0">
              <a:latin typeface="Twentieth Century"/>
              <a:ea typeface="Twentieth Century"/>
              <a:cs typeface="Twentieth Century"/>
              <a:sym typeface="Twentieth Century"/>
            </a:endParaRPr>
          </a:p>
          <a:p>
            <a:pPr marL="342900" lvl="0" indent="-3429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Something you know: Password/Pin #, etc.</a:t>
            </a:r>
            <a:endParaRPr dirty="0">
              <a:latin typeface="Twentieth Century"/>
              <a:ea typeface="Twentieth Century"/>
              <a:cs typeface="Twentieth Century"/>
              <a:sym typeface="Twentieth Century"/>
            </a:endParaRPr>
          </a:p>
          <a:p>
            <a:pPr marL="342900" lvl="0" indent="-3429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Something you have: Token/keycard, supplied Pin, etc. </a:t>
            </a:r>
            <a:endParaRPr dirty="0">
              <a:latin typeface="Twentieth Century"/>
              <a:ea typeface="Twentieth Century"/>
              <a:cs typeface="Twentieth Century"/>
              <a:sym typeface="Twentieth Century"/>
            </a:endParaRPr>
          </a:p>
          <a:p>
            <a:pPr marL="342900" lvl="0" indent="-3429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Something you are: Fingerprint/retina scan, etc. </a:t>
            </a:r>
            <a:endParaRPr dirty="0">
              <a:latin typeface="Twentieth Century"/>
              <a:ea typeface="Twentieth Century"/>
              <a:cs typeface="Twentieth Century"/>
              <a:sym typeface="Twentieth Century"/>
            </a:endParaRPr>
          </a:p>
        </p:txBody>
      </p:sp>
      <p:sp>
        <p:nvSpPr>
          <p:cNvPr id="883" name="Google Shape;883;p27"/>
          <p:cNvSpPr/>
          <p:nvPr/>
        </p:nvSpPr>
        <p:spPr>
          <a:xfrm>
            <a:off x="-20" y="-1737"/>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84" name="Google Shape;884;p27" descr="A white hexagons with black text&#10;&#10;Description automatically generated"/>
          <p:cNvPicPr preferRelativeResize="0"/>
          <p:nvPr/>
        </p:nvPicPr>
        <p:blipFill rotWithShape="1">
          <a:blip r:embed="rId4">
            <a:alphaModFix/>
          </a:blip>
          <a:srcRect b="22206"/>
          <a:stretch/>
        </p:blipFill>
        <p:spPr>
          <a:xfrm>
            <a:off x="8714" y="-1737"/>
            <a:ext cx="1680238" cy="1321795"/>
          </a:xfrm>
          <a:prstGeom prst="rect">
            <a:avLst/>
          </a:prstGeom>
          <a:noFill/>
          <a:ln>
            <a:noFill/>
          </a:ln>
        </p:spPr>
      </p:pic>
      <p:sp>
        <p:nvSpPr>
          <p:cNvPr id="885" name="Google Shape;885;p27"/>
          <p:cNvSpPr txBox="1">
            <a:spLocks noGrp="1"/>
          </p:cNvSpPr>
          <p:nvPr>
            <p:ph type="title"/>
          </p:nvPr>
        </p:nvSpPr>
        <p:spPr>
          <a:xfrm>
            <a:off x="1786872" y="174469"/>
            <a:ext cx="9905998" cy="76705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latin typeface="Twentieth Century"/>
                <a:ea typeface="Twentieth Century"/>
                <a:cs typeface="Twentieth Century"/>
                <a:sym typeface="Twentieth Century"/>
              </a:rPr>
              <a:t>MULTIFACTOR AUTHENTICATION</a:t>
            </a:r>
            <a:endParaRPr dirty="0">
              <a:solidFill>
                <a:schemeClr val="dk2"/>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5"/>
                                        </p:tgtEl>
                                        <p:attrNameLst>
                                          <p:attrName>style.visibility</p:attrName>
                                        </p:attrNameLst>
                                      </p:cBhvr>
                                      <p:to>
                                        <p:strVal val="visible"/>
                                      </p:to>
                                    </p:set>
                                    <p:animEffect transition="in" filter="fade">
                                      <p:cBhvr>
                                        <p:cTn id="7" dur="500"/>
                                        <p:tgtEl>
                                          <p:spTgt spid="8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2">
                                            <p:txEl>
                                              <p:pRg st="0" end="0"/>
                                            </p:txEl>
                                          </p:spTgt>
                                        </p:tgtEl>
                                        <p:attrNameLst>
                                          <p:attrName>style.visibility</p:attrName>
                                        </p:attrNameLst>
                                      </p:cBhvr>
                                      <p:to>
                                        <p:strVal val="visible"/>
                                      </p:to>
                                    </p:set>
                                    <p:animEffect transition="in" filter="fade">
                                      <p:cBhvr>
                                        <p:cTn id="12" dur="500"/>
                                        <p:tgtEl>
                                          <p:spTgt spid="8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2">
                                            <p:txEl>
                                              <p:pRg st="1" end="1"/>
                                            </p:txEl>
                                          </p:spTgt>
                                        </p:tgtEl>
                                        <p:attrNameLst>
                                          <p:attrName>style.visibility</p:attrName>
                                        </p:attrNameLst>
                                      </p:cBhvr>
                                      <p:to>
                                        <p:strVal val="visible"/>
                                      </p:to>
                                    </p:set>
                                    <p:animEffect transition="in" filter="fade">
                                      <p:cBhvr>
                                        <p:cTn id="17" dur="500"/>
                                        <p:tgtEl>
                                          <p:spTgt spid="8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2">
                                            <p:txEl>
                                              <p:pRg st="2" end="2"/>
                                            </p:txEl>
                                          </p:spTgt>
                                        </p:tgtEl>
                                        <p:attrNameLst>
                                          <p:attrName>style.visibility</p:attrName>
                                        </p:attrNameLst>
                                      </p:cBhvr>
                                      <p:to>
                                        <p:strVal val="visible"/>
                                      </p:to>
                                    </p:set>
                                    <p:animEffect transition="in" filter="fade">
                                      <p:cBhvr>
                                        <p:cTn id="22" dur="500"/>
                                        <p:tgtEl>
                                          <p:spTgt spid="8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2">
                                            <p:txEl>
                                              <p:pRg st="3" end="3"/>
                                            </p:txEl>
                                          </p:spTgt>
                                        </p:tgtEl>
                                        <p:attrNameLst>
                                          <p:attrName>style.visibility</p:attrName>
                                        </p:attrNameLst>
                                      </p:cBhvr>
                                      <p:to>
                                        <p:strVal val="visible"/>
                                      </p:to>
                                    </p:set>
                                    <p:animEffect transition="in" filter="fade">
                                      <p:cBhvr>
                                        <p:cTn id="27" dur="500"/>
                                        <p:tgtEl>
                                          <p:spTgt spid="8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70"/>
        <p:cNvGrpSpPr/>
        <p:nvPr/>
      </p:nvGrpSpPr>
      <p:grpSpPr>
        <a:xfrm>
          <a:off x="0" y="0"/>
          <a:ext cx="0" cy="0"/>
          <a:chOff x="0" y="0"/>
          <a:chExt cx="0" cy="0"/>
        </a:xfrm>
      </p:grpSpPr>
      <p:sp>
        <p:nvSpPr>
          <p:cNvPr id="771" name="Google Shape;771;p28"/>
          <p:cNvSpPr/>
          <p:nvPr/>
        </p:nvSpPr>
        <p:spPr>
          <a:xfrm>
            <a:off x="962641" y="2271414"/>
            <a:ext cx="1339248" cy="1339248"/>
          </a:xfrm>
          <a:prstGeom prst="ellipse">
            <a:avLst/>
          </a:prstGeom>
          <a:solidFill>
            <a:srgbClr val="6EE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2" name="Google Shape;772;p28" descr="Envelope"/>
          <p:cNvSpPr/>
          <p:nvPr/>
        </p:nvSpPr>
        <p:spPr>
          <a:xfrm>
            <a:off x="1243883" y="2552657"/>
            <a:ext cx="776764" cy="77676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3" name="Google Shape;773;p28"/>
          <p:cNvSpPr/>
          <p:nvPr/>
        </p:nvSpPr>
        <p:spPr>
          <a:xfrm>
            <a:off x="2588872" y="2271414"/>
            <a:ext cx="3156800" cy="1339248"/>
          </a:xfrm>
          <a:custGeom>
            <a:avLst/>
            <a:gdLst/>
            <a:ahLst/>
            <a:cxnLst/>
            <a:rect l="l" t="t" r="r" b="b"/>
            <a:pathLst>
              <a:path w="3156800" h="1339248" extrusionOk="0">
                <a:moveTo>
                  <a:pt x="0" y="0"/>
                </a:moveTo>
                <a:lnTo>
                  <a:pt x="3156800" y="0"/>
                </a:lnTo>
                <a:lnTo>
                  <a:pt x="3156800" y="1339248"/>
                </a:lnTo>
                <a:lnTo>
                  <a:pt x="0" y="1339248"/>
                </a:lnTo>
                <a:lnTo>
                  <a:pt x="0" y="0"/>
                </a:lnTo>
                <a:close/>
              </a:path>
            </a:pathLst>
          </a:cu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dirty="0">
                <a:solidFill>
                  <a:schemeClr val="lt1"/>
                </a:solidFill>
                <a:latin typeface="Century Gothic"/>
                <a:ea typeface="Century Gothic"/>
                <a:cs typeface="Century Gothic"/>
                <a:sym typeface="Century Gothic"/>
              </a:rPr>
              <a:t>Never click on links in emails that you are not expecting </a:t>
            </a:r>
            <a:endParaRPr sz="1400" b="0" i="0" u="none" strike="noStrike" cap="none" dirty="0">
              <a:solidFill>
                <a:srgbClr val="000000"/>
              </a:solidFill>
              <a:latin typeface="Arial"/>
              <a:ea typeface="Arial"/>
              <a:cs typeface="Arial"/>
              <a:sym typeface="Arial"/>
            </a:endParaRPr>
          </a:p>
        </p:txBody>
      </p:sp>
      <p:sp>
        <p:nvSpPr>
          <p:cNvPr id="774" name="Google Shape;774;p28"/>
          <p:cNvSpPr/>
          <p:nvPr/>
        </p:nvSpPr>
        <p:spPr>
          <a:xfrm>
            <a:off x="6295721" y="2271414"/>
            <a:ext cx="1339248" cy="1339248"/>
          </a:xfrm>
          <a:prstGeom prst="ellipse">
            <a:avLst/>
          </a:prstGeom>
          <a:solidFill>
            <a:srgbClr val="B4D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5" name="Google Shape;775;p28" descr="Paperclip"/>
          <p:cNvSpPr/>
          <p:nvPr/>
        </p:nvSpPr>
        <p:spPr>
          <a:xfrm>
            <a:off x="6576963" y="2552657"/>
            <a:ext cx="776764" cy="77676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6" name="Google Shape;776;p28"/>
          <p:cNvSpPr/>
          <p:nvPr/>
        </p:nvSpPr>
        <p:spPr>
          <a:xfrm>
            <a:off x="7921951" y="2271414"/>
            <a:ext cx="3156800" cy="1339248"/>
          </a:xfrm>
          <a:custGeom>
            <a:avLst/>
            <a:gdLst/>
            <a:ahLst/>
            <a:cxnLst/>
            <a:rect l="l" t="t" r="r" b="b"/>
            <a:pathLst>
              <a:path w="3156800" h="1339248" extrusionOk="0">
                <a:moveTo>
                  <a:pt x="0" y="0"/>
                </a:moveTo>
                <a:lnTo>
                  <a:pt x="3156800" y="0"/>
                </a:lnTo>
                <a:lnTo>
                  <a:pt x="3156800" y="1339248"/>
                </a:lnTo>
                <a:lnTo>
                  <a:pt x="0" y="1339248"/>
                </a:lnTo>
                <a:lnTo>
                  <a:pt x="0" y="0"/>
                </a:lnTo>
                <a:close/>
              </a:path>
            </a:pathLst>
          </a:cu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dirty="0">
                <a:solidFill>
                  <a:schemeClr val="lt1"/>
                </a:solidFill>
                <a:latin typeface="Century Gothic"/>
                <a:ea typeface="Century Gothic"/>
                <a:cs typeface="Century Gothic"/>
                <a:sym typeface="Century Gothic"/>
              </a:rPr>
              <a:t>Do not download email attachments unless you are expecting the email and attachment</a:t>
            </a:r>
            <a:endParaRPr sz="1400" b="0" i="0" u="none" strike="noStrike" cap="none" dirty="0">
              <a:solidFill>
                <a:srgbClr val="000000"/>
              </a:solidFill>
              <a:latin typeface="Arial"/>
              <a:ea typeface="Arial"/>
              <a:cs typeface="Arial"/>
              <a:sym typeface="Arial"/>
            </a:endParaRPr>
          </a:p>
        </p:txBody>
      </p:sp>
      <p:sp>
        <p:nvSpPr>
          <p:cNvPr id="777" name="Google Shape;777;p28"/>
          <p:cNvSpPr/>
          <p:nvPr/>
        </p:nvSpPr>
        <p:spPr>
          <a:xfrm>
            <a:off x="962641" y="4173502"/>
            <a:ext cx="1339248" cy="1339248"/>
          </a:xfrm>
          <a:prstGeom prst="ellipse">
            <a:avLst/>
          </a:prstGeom>
          <a:solidFill>
            <a:srgbClr val="EEB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8" name="Google Shape;778;p28" descr="Email"/>
          <p:cNvSpPr/>
          <p:nvPr/>
        </p:nvSpPr>
        <p:spPr>
          <a:xfrm>
            <a:off x="1243883" y="4454744"/>
            <a:ext cx="776764" cy="77676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9" name="Google Shape;779;p28"/>
          <p:cNvSpPr/>
          <p:nvPr/>
        </p:nvSpPr>
        <p:spPr>
          <a:xfrm>
            <a:off x="2588872" y="4173502"/>
            <a:ext cx="3156800" cy="1339248"/>
          </a:xfrm>
          <a:custGeom>
            <a:avLst/>
            <a:gdLst/>
            <a:ahLst/>
            <a:cxnLst/>
            <a:rect l="l" t="t" r="r" b="b"/>
            <a:pathLst>
              <a:path w="3156800" h="1339248" extrusionOk="0">
                <a:moveTo>
                  <a:pt x="0" y="0"/>
                </a:moveTo>
                <a:lnTo>
                  <a:pt x="3156800" y="0"/>
                </a:lnTo>
                <a:lnTo>
                  <a:pt x="3156800" y="1339248"/>
                </a:lnTo>
                <a:lnTo>
                  <a:pt x="0" y="1339248"/>
                </a:lnTo>
                <a:lnTo>
                  <a:pt x="0" y="0"/>
                </a:lnTo>
                <a:close/>
              </a:path>
            </a:pathLst>
          </a:cu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dirty="0">
                <a:solidFill>
                  <a:schemeClr val="lt1"/>
                </a:solidFill>
                <a:latin typeface="Century Gothic"/>
                <a:ea typeface="Century Gothic"/>
                <a:cs typeface="Century Gothic"/>
                <a:sym typeface="Century Gothic"/>
              </a:rPr>
              <a:t>If in doubt, reach out to the sender via phone call or in-person to verify the email</a:t>
            </a:r>
            <a:endParaRPr sz="1400" b="0" i="0" u="none" strike="noStrike" cap="none" dirty="0">
              <a:solidFill>
                <a:srgbClr val="000000"/>
              </a:solidFill>
              <a:latin typeface="Arial"/>
              <a:ea typeface="Arial"/>
              <a:cs typeface="Arial"/>
              <a:sym typeface="Arial"/>
            </a:endParaRPr>
          </a:p>
        </p:txBody>
      </p:sp>
      <p:sp>
        <p:nvSpPr>
          <p:cNvPr id="780" name="Google Shape;780;p28"/>
          <p:cNvSpPr/>
          <p:nvPr/>
        </p:nvSpPr>
        <p:spPr>
          <a:xfrm>
            <a:off x="6295721" y="4173502"/>
            <a:ext cx="1339248" cy="1339248"/>
          </a:xfrm>
          <a:prstGeom prst="ellipse">
            <a:avLst/>
          </a:prstGeom>
          <a:solidFill>
            <a:srgbClr val="EE74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1" name="Google Shape;781;p28" descr="Lock"/>
          <p:cNvSpPr/>
          <p:nvPr/>
        </p:nvSpPr>
        <p:spPr>
          <a:xfrm>
            <a:off x="6576963" y="4454744"/>
            <a:ext cx="776764" cy="77676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2" name="Google Shape;782;p28"/>
          <p:cNvSpPr/>
          <p:nvPr/>
        </p:nvSpPr>
        <p:spPr>
          <a:xfrm>
            <a:off x="7921951" y="4173502"/>
            <a:ext cx="3156800" cy="1339248"/>
          </a:xfrm>
          <a:custGeom>
            <a:avLst/>
            <a:gdLst/>
            <a:ahLst/>
            <a:cxnLst/>
            <a:rect l="l" t="t" r="r" b="b"/>
            <a:pathLst>
              <a:path w="3156800" h="1339248" extrusionOk="0">
                <a:moveTo>
                  <a:pt x="0" y="0"/>
                </a:moveTo>
                <a:lnTo>
                  <a:pt x="3156800" y="0"/>
                </a:lnTo>
                <a:lnTo>
                  <a:pt x="3156800" y="1339248"/>
                </a:lnTo>
                <a:lnTo>
                  <a:pt x="0" y="1339248"/>
                </a:lnTo>
                <a:lnTo>
                  <a:pt x="0" y="0"/>
                </a:lnTo>
                <a:close/>
              </a:path>
            </a:pathLst>
          </a:cu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dirty="0">
                <a:solidFill>
                  <a:schemeClr val="lt1"/>
                </a:solidFill>
                <a:latin typeface="Century Gothic"/>
                <a:ea typeface="Century Gothic"/>
                <a:cs typeface="Century Gothic"/>
                <a:sym typeface="Century Gothic"/>
              </a:rPr>
              <a:t>Use email encryption solutions when sending sensitive data</a:t>
            </a:r>
            <a:endParaRPr sz="1400" b="0" i="0" u="none" strike="noStrike" cap="none" dirty="0">
              <a:solidFill>
                <a:srgbClr val="000000"/>
              </a:solidFill>
              <a:latin typeface="Arial"/>
              <a:ea typeface="Arial"/>
              <a:cs typeface="Arial"/>
              <a:sym typeface="Arial"/>
            </a:endParaRPr>
          </a:p>
        </p:txBody>
      </p:sp>
      <p:sp>
        <p:nvSpPr>
          <p:cNvPr id="783" name="Google Shape;783;p28"/>
          <p:cNvSpPr/>
          <p:nvPr/>
        </p:nvSpPr>
        <p:spPr>
          <a:xfrm>
            <a:off x="0" y="-1737"/>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784" name="Google Shape;784;p28" descr="A white hexagons with black text&#10;&#10;Description automatically generated"/>
          <p:cNvPicPr preferRelativeResize="0"/>
          <p:nvPr/>
        </p:nvPicPr>
        <p:blipFill rotWithShape="1">
          <a:blip r:embed="rId7">
            <a:alphaModFix/>
          </a:blip>
          <a:srcRect b="22206"/>
          <a:stretch/>
        </p:blipFill>
        <p:spPr>
          <a:xfrm>
            <a:off x="8714" y="-1737"/>
            <a:ext cx="1680238" cy="1321795"/>
          </a:xfrm>
          <a:prstGeom prst="rect">
            <a:avLst/>
          </a:prstGeom>
          <a:noFill/>
          <a:ln>
            <a:noFill/>
          </a:ln>
        </p:spPr>
      </p:pic>
      <p:sp>
        <p:nvSpPr>
          <p:cNvPr id="785" name="Google Shape;785;p28"/>
          <p:cNvSpPr txBox="1">
            <a:spLocks noGrp="1"/>
          </p:cNvSpPr>
          <p:nvPr>
            <p:ph type="title"/>
          </p:nvPr>
        </p:nvSpPr>
        <p:spPr>
          <a:xfrm>
            <a:off x="1840659" y="245316"/>
            <a:ext cx="9905998" cy="6555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rPr>
              <a:t>EMAIL SECURITY</a:t>
            </a:r>
            <a:endParaRPr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5"/>
                                        </p:tgtEl>
                                        <p:attrNameLst>
                                          <p:attrName>style.visibility</p:attrName>
                                        </p:attrNameLst>
                                      </p:cBhvr>
                                      <p:to>
                                        <p:strVal val="visible"/>
                                      </p:to>
                                    </p:set>
                                    <p:animEffect transition="in" filter="fade">
                                      <p:cBhvr>
                                        <p:cTn id="7" dur="500"/>
                                        <p:tgtEl>
                                          <p:spTgt spid="7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1"/>
                                        </p:tgtEl>
                                        <p:attrNameLst>
                                          <p:attrName>style.visibility</p:attrName>
                                        </p:attrNameLst>
                                      </p:cBhvr>
                                      <p:to>
                                        <p:strVal val="visible"/>
                                      </p:to>
                                    </p:set>
                                    <p:animEffect transition="in" filter="fade">
                                      <p:cBhvr>
                                        <p:cTn id="12" dur="500"/>
                                        <p:tgtEl>
                                          <p:spTgt spid="771"/>
                                        </p:tgtEl>
                                      </p:cBhvr>
                                    </p:animEffect>
                                  </p:childTnLst>
                                </p:cTn>
                              </p:par>
                              <p:par>
                                <p:cTn id="13" presetID="10" presetClass="entr" presetSubtype="0" fill="hold" nodeType="withEffect">
                                  <p:stCondLst>
                                    <p:cond delay="0"/>
                                  </p:stCondLst>
                                  <p:childTnLst>
                                    <p:set>
                                      <p:cBhvr>
                                        <p:cTn id="14" dur="1" fill="hold">
                                          <p:stCondLst>
                                            <p:cond delay="0"/>
                                          </p:stCondLst>
                                        </p:cTn>
                                        <p:tgtEl>
                                          <p:spTgt spid="773"/>
                                        </p:tgtEl>
                                        <p:attrNameLst>
                                          <p:attrName>style.visibility</p:attrName>
                                        </p:attrNameLst>
                                      </p:cBhvr>
                                      <p:to>
                                        <p:strVal val="visible"/>
                                      </p:to>
                                    </p:set>
                                    <p:animEffect transition="in" filter="fade">
                                      <p:cBhvr>
                                        <p:cTn id="15" dur="500"/>
                                        <p:tgtEl>
                                          <p:spTgt spid="773"/>
                                        </p:tgtEl>
                                      </p:cBhvr>
                                    </p:animEffect>
                                  </p:childTnLst>
                                </p:cTn>
                              </p:par>
                              <p:par>
                                <p:cTn id="16" presetID="10" presetClass="entr" presetSubtype="0" fill="hold" nodeType="withEffect">
                                  <p:stCondLst>
                                    <p:cond delay="0"/>
                                  </p:stCondLst>
                                  <p:childTnLst>
                                    <p:set>
                                      <p:cBhvr>
                                        <p:cTn id="17" dur="1" fill="hold">
                                          <p:stCondLst>
                                            <p:cond delay="0"/>
                                          </p:stCondLst>
                                        </p:cTn>
                                        <p:tgtEl>
                                          <p:spTgt spid="772"/>
                                        </p:tgtEl>
                                        <p:attrNameLst>
                                          <p:attrName>style.visibility</p:attrName>
                                        </p:attrNameLst>
                                      </p:cBhvr>
                                      <p:to>
                                        <p:strVal val="visible"/>
                                      </p:to>
                                    </p:set>
                                    <p:animEffect transition="in" filter="fade">
                                      <p:cBhvr>
                                        <p:cTn id="18" dur="500"/>
                                        <p:tgtEl>
                                          <p:spTgt spid="7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5"/>
                                        </p:tgtEl>
                                        <p:attrNameLst>
                                          <p:attrName>style.visibility</p:attrName>
                                        </p:attrNameLst>
                                      </p:cBhvr>
                                      <p:to>
                                        <p:strVal val="visible"/>
                                      </p:to>
                                    </p:set>
                                    <p:animEffect transition="in" filter="fade">
                                      <p:cBhvr>
                                        <p:cTn id="23" dur="500"/>
                                        <p:tgtEl>
                                          <p:spTgt spid="775"/>
                                        </p:tgtEl>
                                      </p:cBhvr>
                                    </p:animEffect>
                                  </p:childTnLst>
                                </p:cTn>
                              </p:par>
                              <p:par>
                                <p:cTn id="24" presetID="10" presetClass="entr" presetSubtype="0" fill="hold" nodeType="withEffect">
                                  <p:stCondLst>
                                    <p:cond delay="0"/>
                                  </p:stCondLst>
                                  <p:childTnLst>
                                    <p:set>
                                      <p:cBhvr>
                                        <p:cTn id="25" dur="1" fill="hold">
                                          <p:stCondLst>
                                            <p:cond delay="0"/>
                                          </p:stCondLst>
                                        </p:cTn>
                                        <p:tgtEl>
                                          <p:spTgt spid="774"/>
                                        </p:tgtEl>
                                        <p:attrNameLst>
                                          <p:attrName>style.visibility</p:attrName>
                                        </p:attrNameLst>
                                      </p:cBhvr>
                                      <p:to>
                                        <p:strVal val="visible"/>
                                      </p:to>
                                    </p:set>
                                    <p:animEffect transition="in" filter="fade">
                                      <p:cBhvr>
                                        <p:cTn id="26" dur="500"/>
                                        <p:tgtEl>
                                          <p:spTgt spid="774"/>
                                        </p:tgtEl>
                                      </p:cBhvr>
                                    </p:animEffect>
                                  </p:childTnLst>
                                </p:cTn>
                              </p:par>
                              <p:par>
                                <p:cTn id="27" presetID="10" presetClass="entr" presetSubtype="0" fill="hold" nodeType="withEffect">
                                  <p:stCondLst>
                                    <p:cond delay="0"/>
                                  </p:stCondLst>
                                  <p:childTnLst>
                                    <p:set>
                                      <p:cBhvr>
                                        <p:cTn id="28" dur="1" fill="hold">
                                          <p:stCondLst>
                                            <p:cond delay="0"/>
                                          </p:stCondLst>
                                        </p:cTn>
                                        <p:tgtEl>
                                          <p:spTgt spid="776"/>
                                        </p:tgtEl>
                                        <p:attrNameLst>
                                          <p:attrName>style.visibility</p:attrName>
                                        </p:attrNameLst>
                                      </p:cBhvr>
                                      <p:to>
                                        <p:strVal val="visible"/>
                                      </p:to>
                                    </p:set>
                                    <p:animEffect transition="in" filter="fade">
                                      <p:cBhvr>
                                        <p:cTn id="29" dur="500"/>
                                        <p:tgtEl>
                                          <p:spTgt spid="7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77"/>
                                        </p:tgtEl>
                                        <p:attrNameLst>
                                          <p:attrName>style.visibility</p:attrName>
                                        </p:attrNameLst>
                                      </p:cBhvr>
                                      <p:to>
                                        <p:strVal val="visible"/>
                                      </p:to>
                                    </p:set>
                                    <p:animEffect transition="in" filter="fade">
                                      <p:cBhvr>
                                        <p:cTn id="34" dur="500"/>
                                        <p:tgtEl>
                                          <p:spTgt spid="777"/>
                                        </p:tgtEl>
                                      </p:cBhvr>
                                    </p:animEffect>
                                  </p:childTnLst>
                                </p:cTn>
                              </p:par>
                              <p:par>
                                <p:cTn id="35" presetID="10" presetClass="entr" presetSubtype="0" fill="hold" nodeType="withEffect">
                                  <p:stCondLst>
                                    <p:cond delay="0"/>
                                  </p:stCondLst>
                                  <p:childTnLst>
                                    <p:set>
                                      <p:cBhvr>
                                        <p:cTn id="36" dur="1" fill="hold">
                                          <p:stCondLst>
                                            <p:cond delay="0"/>
                                          </p:stCondLst>
                                        </p:cTn>
                                        <p:tgtEl>
                                          <p:spTgt spid="778"/>
                                        </p:tgtEl>
                                        <p:attrNameLst>
                                          <p:attrName>style.visibility</p:attrName>
                                        </p:attrNameLst>
                                      </p:cBhvr>
                                      <p:to>
                                        <p:strVal val="visible"/>
                                      </p:to>
                                    </p:set>
                                    <p:animEffect transition="in" filter="fade">
                                      <p:cBhvr>
                                        <p:cTn id="37" dur="500"/>
                                        <p:tgtEl>
                                          <p:spTgt spid="778"/>
                                        </p:tgtEl>
                                      </p:cBhvr>
                                    </p:animEffect>
                                  </p:childTnLst>
                                </p:cTn>
                              </p:par>
                              <p:par>
                                <p:cTn id="38" presetID="10" presetClass="entr" presetSubtype="0" fill="hold" nodeType="withEffect">
                                  <p:stCondLst>
                                    <p:cond delay="0"/>
                                  </p:stCondLst>
                                  <p:childTnLst>
                                    <p:set>
                                      <p:cBhvr>
                                        <p:cTn id="39" dur="1" fill="hold">
                                          <p:stCondLst>
                                            <p:cond delay="0"/>
                                          </p:stCondLst>
                                        </p:cTn>
                                        <p:tgtEl>
                                          <p:spTgt spid="779"/>
                                        </p:tgtEl>
                                        <p:attrNameLst>
                                          <p:attrName>style.visibility</p:attrName>
                                        </p:attrNameLst>
                                      </p:cBhvr>
                                      <p:to>
                                        <p:strVal val="visible"/>
                                      </p:to>
                                    </p:set>
                                    <p:animEffect transition="in" filter="fade">
                                      <p:cBhvr>
                                        <p:cTn id="40" dur="500"/>
                                        <p:tgtEl>
                                          <p:spTgt spid="77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81"/>
                                        </p:tgtEl>
                                        <p:attrNameLst>
                                          <p:attrName>style.visibility</p:attrName>
                                        </p:attrNameLst>
                                      </p:cBhvr>
                                      <p:to>
                                        <p:strVal val="visible"/>
                                      </p:to>
                                    </p:set>
                                    <p:animEffect transition="in" filter="fade">
                                      <p:cBhvr>
                                        <p:cTn id="45" dur="500"/>
                                        <p:tgtEl>
                                          <p:spTgt spid="781"/>
                                        </p:tgtEl>
                                      </p:cBhvr>
                                    </p:animEffect>
                                  </p:childTnLst>
                                </p:cTn>
                              </p:par>
                              <p:par>
                                <p:cTn id="46" presetID="10" presetClass="entr" presetSubtype="0" fill="hold" nodeType="withEffect">
                                  <p:stCondLst>
                                    <p:cond delay="0"/>
                                  </p:stCondLst>
                                  <p:childTnLst>
                                    <p:set>
                                      <p:cBhvr>
                                        <p:cTn id="47" dur="1" fill="hold">
                                          <p:stCondLst>
                                            <p:cond delay="0"/>
                                          </p:stCondLst>
                                        </p:cTn>
                                        <p:tgtEl>
                                          <p:spTgt spid="780"/>
                                        </p:tgtEl>
                                        <p:attrNameLst>
                                          <p:attrName>style.visibility</p:attrName>
                                        </p:attrNameLst>
                                      </p:cBhvr>
                                      <p:to>
                                        <p:strVal val="visible"/>
                                      </p:to>
                                    </p:set>
                                    <p:animEffect transition="in" filter="fade">
                                      <p:cBhvr>
                                        <p:cTn id="48" dur="500"/>
                                        <p:tgtEl>
                                          <p:spTgt spid="780"/>
                                        </p:tgtEl>
                                      </p:cBhvr>
                                    </p:animEffect>
                                  </p:childTnLst>
                                </p:cTn>
                              </p:par>
                              <p:par>
                                <p:cTn id="49" presetID="10" presetClass="entr" presetSubtype="0" fill="hold" nodeType="withEffect">
                                  <p:stCondLst>
                                    <p:cond delay="0"/>
                                  </p:stCondLst>
                                  <p:childTnLst>
                                    <p:set>
                                      <p:cBhvr>
                                        <p:cTn id="50" dur="1" fill="hold">
                                          <p:stCondLst>
                                            <p:cond delay="0"/>
                                          </p:stCondLst>
                                        </p:cTn>
                                        <p:tgtEl>
                                          <p:spTgt spid="782"/>
                                        </p:tgtEl>
                                        <p:attrNameLst>
                                          <p:attrName>style.visibility</p:attrName>
                                        </p:attrNameLst>
                                      </p:cBhvr>
                                      <p:to>
                                        <p:strVal val="visible"/>
                                      </p:to>
                                    </p:set>
                                    <p:animEffect transition="in" filter="fade">
                                      <p:cBhvr>
                                        <p:cTn id="51" dur="5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sp>
        <p:nvSpPr>
          <p:cNvPr id="668" name="Google Shape;668;p5"/>
          <p:cNvSpPr/>
          <p:nvPr/>
        </p:nvSpPr>
        <p:spPr>
          <a:xfrm>
            <a:off x="0" y="0"/>
            <a:ext cx="4637005" cy="6858000"/>
          </a:xfrm>
          <a:custGeom>
            <a:avLst/>
            <a:gdLst/>
            <a:ahLst/>
            <a:cxnLst/>
            <a:rect l="l" t="t" r="r" b="b"/>
            <a:pathLst>
              <a:path w="4637005" h="6858000" extrusionOk="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669" name="Google Shape;669;p5"/>
          <p:cNvSpPr txBox="1">
            <a:spLocks noGrp="1"/>
          </p:cNvSpPr>
          <p:nvPr>
            <p:ph type="title"/>
          </p:nvPr>
        </p:nvSpPr>
        <p:spPr>
          <a:xfrm>
            <a:off x="451514" y="457201"/>
            <a:ext cx="3575737" cy="50753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entury Gothic"/>
              <a:buNone/>
            </a:pPr>
            <a:r>
              <a:rPr lang="en-US" sz="3200" dirty="0">
                <a:solidFill>
                  <a:srgbClr val="FFFFFF"/>
                </a:solidFill>
                <a:latin typeface="Twentieth Century"/>
                <a:ea typeface="Twentieth Century"/>
                <a:cs typeface="Twentieth Century"/>
                <a:sym typeface="Twentieth Century"/>
              </a:rPr>
              <a:t>CIA TRIAD</a:t>
            </a:r>
            <a:endParaRPr dirty="0">
              <a:latin typeface="Twentieth Century"/>
              <a:ea typeface="Twentieth Century"/>
              <a:cs typeface="Twentieth Century"/>
              <a:sym typeface="Twentieth Century"/>
            </a:endParaRPr>
          </a:p>
        </p:txBody>
      </p:sp>
      <p:sp>
        <p:nvSpPr>
          <p:cNvPr id="670" name="Google Shape;670;p5"/>
          <p:cNvSpPr txBox="1">
            <a:spLocks noGrp="1"/>
          </p:cNvSpPr>
          <p:nvPr>
            <p:ph type="body" idx="1"/>
          </p:nvPr>
        </p:nvSpPr>
        <p:spPr>
          <a:xfrm>
            <a:off x="451514" y="964733"/>
            <a:ext cx="3575737" cy="5436065"/>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rgbClr val="FFFFFF"/>
              </a:buClr>
              <a:buSzPts val="1800"/>
              <a:buFont typeface="Noto Sans Symbols"/>
              <a:buChar char="⮚"/>
            </a:pPr>
            <a:r>
              <a:rPr lang="en-US" b="1" dirty="0">
                <a:solidFill>
                  <a:srgbClr val="FFFFFF"/>
                </a:solidFill>
                <a:latin typeface="Twentieth Century"/>
                <a:ea typeface="Twentieth Century"/>
                <a:cs typeface="Twentieth Century"/>
                <a:sym typeface="Twentieth Century"/>
              </a:rPr>
              <a:t>Confidentiality: </a:t>
            </a:r>
            <a:r>
              <a:rPr lang="en-US" dirty="0">
                <a:solidFill>
                  <a:srgbClr val="FFFFFF"/>
                </a:solidFill>
                <a:latin typeface="Twentieth Century"/>
                <a:ea typeface="Twentieth Century"/>
                <a:cs typeface="Twentieth Century"/>
                <a:sym typeface="Twentieth Century"/>
              </a:rPr>
              <a:t>protect sensitive information from unauthorized access attempts</a:t>
            </a:r>
            <a:endParaRPr dirty="0"/>
          </a:p>
          <a:p>
            <a:pPr marL="0" lvl="0" indent="0" algn="l" rtl="0">
              <a:lnSpc>
                <a:spcPct val="90000"/>
              </a:lnSpc>
              <a:spcBef>
                <a:spcPts val="0"/>
              </a:spcBef>
              <a:spcAft>
                <a:spcPts val="0"/>
              </a:spcAft>
              <a:buClr>
                <a:srgbClr val="FFFFFF"/>
              </a:buClr>
              <a:buSzPts val="1800"/>
              <a:buNone/>
            </a:pPr>
            <a:endParaRPr b="1" dirty="0">
              <a:solidFill>
                <a:srgbClr val="FFFFFF"/>
              </a:solidFill>
              <a:latin typeface="Twentieth Century"/>
              <a:ea typeface="Twentieth Century"/>
              <a:cs typeface="Twentieth Century"/>
              <a:sym typeface="Twentieth Century"/>
            </a:endParaRPr>
          </a:p>
          <a:p>
            <a:pPr marL="342900" lvl="0" indent="-342900" algn="l" rtl="0">
              <a:lnSpc>
                <a:spcPct val="90000"/>
              </a:lnSpc>
              <a:spcBef>
                <a:spcPts val="0"/>
              </a:spcBef>
              <a:spcAft>
                <a:spcPts val="0"/>
              </a:spcAft>
              <a:buClr>
                <a:srgbClr val="FFFFFF"/>
              </a:buClr>
              <a:buSzPts val="1800"/>
              <a:buFont typeface="Noto Sans Symbols"/>
              <a:buChar char="⮚"/>
            </a:pPr>
            <a:r>
              <a:rPr lang="en-US" b="1" dirty="0">
                <a:solidFill>
                  <a:srgbClr val="FFFFFF"/>
                </a:solidFill>
                <a:latin typeface="Twentieth Century"/>
                <a:ea typeface="Twentieth Century"/>
                <a:cs typeface="Twentieth Century"/>
                <a:sym typeface="Twentieth Century"/>
              </a:rPr>
              <a:t>Integrity: </a:t>
            </a:r>
            <a:r>
              <a:rPr lang="en-US" dirty="0">
                <a:latin typeface="Twentieth Century"/>
                <a:ea typeface="Twentieth Century"/>
                <a:cs typeface="Twentieth Century"/>
                <a:sym typeface="Twentieth Century"/>
              </a:rPr>
              <a:t>maintain the consistency, accuracy and trustworthiness of data</a:t>
            </a:r>
            <a:endParaRPr dirty="0">
              <a:latin typeface="Twentieth Century"/>
              <a:ea typeface="Twentieth Century"/>
              <a:cs typeface="Twentieth Century"/>
              <a:sym typeface="Twentieth Century"/>
            </a:endParaRPr>
          </a:p>
          <a:p>
            <a:pPr marL="0" lvl="0" indent="0" algn="l" rtl="0">
              <a:lnSpc>
                <a:spcPct val="90000"/>
              </a:lnSpc>
              <a:spcBef>
                <a:spcPts val="0"/>
              </a:spcBef>
              <a:spcAft>
                <a:spcPts val="0"/>
              </a:spcAft>
              <a:buClr>
                <a:schemeClr val="lt1"/>
              </a:buClr>
              <a:buSzPts val="1800"/>
              <a:buNone/>
            </a:pPr>
            <a:endParaRPr dirty="0">
              <a:latin typeface="Twentieth Century"/>
              <a:ea typeface="Twentieth Century"/>
              <a:cs typeface="Twentieth Century"/>
              <a:sym typeface="Twentieth Century"/>
            </a:endParaRPr>
          </a:p>
          <a:p>
            <a:pPr marL="342900" lvl="0" indent="-342900" algn="l" rtl="0">
              <a:lnSpc>
                <a:spcPct val="90000"/>
              </a:lnSpc>
              <a:spcBef>
                <a:spcPts val="0"/>
              </a:spcBef>
              <a:spcAft>
                <a:spcPts val="0"/>
              </a:spcAft>
              <a:buClr>
                <a:srgbClr val="FFFFFF"/>
              </a:buClr>
              <a:buSzPts val="1800"/>
              <a:buFont typeface="Noto Sans Symbols"/>
              <a:buChar char="⮚"/>
            </a:pPr>
            <a:r>
              <a:rPr lang="en-US" b="1" dirty="0">
                <a:solidFill>
                  <a:srgbClr val="FFFFFF"/>
                </a:solidFill>
                <a:latin typeface="Twentieth Century"/>
                <a:ea typeface="Twentieth Century"/>
                <a:cs typeface="Twentieth Century"/>
                <a:sym typeface="Twentieth Century"/>
              </a:rPr>
              <a:t>Availability: </a:t>
            </a:r>
            <a:r>
              <a:rPr lang="en-US" dirty="0">
                <a:latin typeface="Twentieth Century"/>
                <a:ea typeface="Twentieth Century"/>
                <a:cs typeface="Twentieth Century"/>
                <a:sym typeface="Twentieth Century"/>
              </a:rPr>
              <a:t>Information is consistently and readily accessible for authorized parties</a:t>
            </a:r>
            <a:endParaRPr dirty="0">
              <a:latin typeface="Twentieth Century"/>
              <a:ea typeface="Twentieth Century"/>
              <a:cs typeface="Twentieth Century"/>
              <a:sym typeface="Twentieth Century"/>
            </a:endParaRPr>
          </a:p>
        </p:txBody>
      </p:sp>
      <p:pic>
        <p:nvPicPr>
          <p:cNvPr id="671" name="Google Shape;671;p5" descr="A white hexagons with black text&#10;&#10;Description automatically generated"/>
          <p:cNvPicPr preferRelativeResize="0"/>
          <p:nvPr/>
        </p:nvPicPr>
        <p:blipFill rotWithShape="1">
          <a:blip r:embed="rId3">
            <a:alphaModFix/>
          </a:blip>
          <a:srcRect/>
          <a:stretch/>
        </p:blipFill>
        <p:spPr>
          <a:xfrm>
            <a:off x="4637005" y="0"/>
            <a:ext cx="1934617" cy="1956664"/>
          </a:xfrm>
          <a:prstGeom prst="rect">
            <a:avLst/>
          </a:prstGeom>
          <a:noFill/>
          <a:ln>
            <a:noFill/>
          </a:ln>
        </p:spPr>
      </p:pic>
      <p:sp>
        <p:nvSpPr>
          <p:cNvPr id="672" name="Google Shape;672;p5"/>
          <p:cNvSpPr/>
          <p:nvPr/>
        </p:nvSpPr>
        <p:spPr>
          <a:xfrm>
            <a:off x="6707633" y="1155998"/>
            <a:ext cx="1132800" cy="1089000"/>
          </a:xfrm>
          <a:prstGeom prst="ellipse">
            <a:avLst/>
          </a:prstGeom>
          <a:solidFill>
            <a:srgbClr val="6EEA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3" name="Google Shape;673;p5" descr="Owl"/>
          <p:cNvSpPr/>
          <p:nvPr/>
        </p:nvSpPr>
        <p:spPr>
          <a:xfrm>
            <a:off x="6949133" y="1388119"/>
            <a:ext cx="649800" cy="6249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4" name="Google Shape;674;p5"/>
          <p:cNvSpPr/>
          <p:nvPr/>
        </p:nvSpPr>
        <p:spPr>
          <a:xfrm>
            <a:off x="6315300" y="2363091"/>
            <a:ext cx="1855830" cy="619200"/>
          </a:xfrm>
          <a:custGeom>
            <a:avLst/>
            <a:gdLst/>
            <a:ahLst/>
            <a:cxnLst/>
            <a:rect l="l" t="t" r="r" b="b"/>
            <a:pathLst>
              <a:path w="2073553" h="720000" extrusionOk="0">
                <a:moveTo>
                  <a:pt x="0" y="0"/>
                </a:moveTo>
                <a:lnTo>
                  <a:pt x="2073553" y="0"/>
                </a:lnTo>
                <a:lnTo>
                  <a:pt x="2073553" y="720000"/>
                </a:lnTo>
                <a:lnTo>
                  <a:pt x="0" y="720000"/>
                </a:lnTo>
                <a:lnTo>
                  <a:pt x="0" y="0"/>
                </a:lnTo>
                <a:close/>
              </a:path>
            </a:pathLst>
          </a:cu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entury Gothic"/>
              <a:buNone/>
            </a:pPr>
            <a:r>
              <a:rPr lang="en-US" sz="2000" b="0" i="0" u="none" strike="noStrike" cap="none" dirty="0">
                <a:solidFill>
                  <a:schemeClr val="dk1"/>
                </a:solidFill>
                <a:latin typeface="Century Gothic"/>
                <a:ea typeface="Century Gothic"/>
                <a:cs typeface="Century Gothic"/>
                <a:sym typeface="Century Gothic"/>
              </a:rPr>
              <a:t>PERSONALLY IDENTIFIABLE INFORMATION (PII)</a:t>
            </a:r>
            <a:endParaRPr sz="1400" b="0" i="0" u="none" strike="noStrike" cap="none" dirty="0">
              <a:solidFill>
                <a:srgbClr val="000000"/>
              </a:solidFill>
              <a:latin typeface="Arial"/>
              <a:ea typeface="Arial"/>
              <a:cs typeface="Arial"/>
              <a:sym typeface="Arial"/>
            </a:endParaRPr>
          </a:p>
        </p:txBody>
      </p:sp>
      <p:sp>
        <p:nvSpPr>
          <p:cNvPr id="675" name="Google Shape;675;p5"/>
          <p:cNvSpPr/>
          <p:nvPr/>
        </p:nvSpPr>
        <p:spPr>
          <a:xfrm>
            <a:off x="8889589" y="1155998"/>
            <a:ext cx="1132800" cy="1089000"/>
          </a:xfrm>
          <a:prstGeom prst="ellipse">
            <a:avLst/>
          </a:prstGeom>
          <a:solidFill>
            <a:srgbClr val="B4D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6" name="Google Shape;676;p5" descr="Lock"/>
          <p:cNvSpPr/>
          <p:nvPr/>
        </p:nvSpPr>
        <p:spPr>
          <a:xfrm>
            <a:off x="9131001" y="1388119"/>
            <a:ext cx="649800" cy="6249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7" name="Google Shape;677;p5"/>
          <p:cNvSpPr/>
          <p:nvPr/>
        </p:nvSpPr>
        <p:spPr>
          <a:xfrm>
            <a:off x="8497986" y="2371454"/>
            <a:ext cx="1855830" cy="619200"/>
          </a:xfrm>
          <a:custGeom>
            <a:avLst/>
            <a:gdLst/>
            <a:ahLst/>
            <a:cxnLst/>
            <a:rect l="l" t="t" r="r" b="b"/>
            <a:pathLst>
              <a:path w="2073553" h="720000" extrusionOk="0">
                <a:moveTo>
                  <a:pt x="0" y="0"/>
                </a:moveTo>
                <a:lnTo>
                  <a:pt x="2073553" y="0"/>
                </a:lnTo>
                <a:lnTo>
                  <a:pt x="2073553" y="720000"/>
                </a:lnTo>
                <a:lnTo>
                  <a:pt x="0" y="720000"/>
                </a:lnTo>
                <a:lnTo>
                  <a:pt x="0" y="0"/>
                </a:lnTo>
                <a:close/>
              </a:path>
            </a:pathLst>
          </a:cu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entury Gothic"/>
              <a:buNone/>
            </a:pPr>
            <a:r>
              <a:rPr lang="en-US" sz="2000" b="0" i="0" u="none" strike="noStrike" cap="none" dirty="0">
                <a:solidFill>
                  <a:schemeClr val="dk1"/>
                </a:solidFill>
                <a:latin typeface="Century Gothic"/>
                <a:ea typeface="Century Gothic"/>
                <a:cs typeface="Century Gothic"/>
                <a:sym typeface="Century Gothic"/>
              </a:rPr>
              <a:t>PROTECTED HEALTH INFORMATION (PHI)</a:t>
            </a:r>
            <a:endParaRPr sz="1400" b="0" i="0" u="none" strike="noStrike" cap="none" dirty="0">
              <a:solidFill>
                <a:srgbClr val="000000"/>
              </a:solidFill>
              <a:latin typeface="Arial"/>
              <a:ea typeface="Arial"/>
              <a:cs typeface="Arial"/>
              <a:sym typeface="Arial"/>
            </a:endParaRPr>
          </a:p>
        </p:txBody>
      </p:sp>
      <p:sp>
        <p:nvSpPr>
          <p:cNvPr id="678" name="Google Shape;678;p5"/>
          <p:cNvSpPr/>
          <p:nvPr/>
        </p:nvSpPr>
        <p:spPr>
          <a:xfrm>
            <a:off x="6611787" y="3949425"/>
            <a:ext cx="1132800" cy="1089000"/>
          </a:xfrm>
          <a:prstGeom prst="ellipse">
            <a:avLst/>
          </a:prstGeom>
          <a:solidFill>
            <a:srgbClr val="EEB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9" name="Google Shape;679;p5" descr="Money"/>
          <p:cNvSpPr/>
          <p:nvPr/>
        </p:nvSpPr>
        <p:spPr>
          <a:xfrm>
            <a:off x="6815331" y="4082489"/>
            <a:ext cx="725700" cy="7257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0" name="Google Shape;680;p5"/>
          <p:cNvSpPr/>
          <p:nvPr/>
        </p:nvSpPr>
        <p:spPr>
          <a:xfrm>
            <a:off x="6174348" y="5224438"/>
            <a:ext cx="2073553" cy="720000"/>
          </a:xfrm>
          <a:custGeom>
            <a:avLst/>
            <a:gdLst/>
            <a:ahLst/>
            <a:cxnLst/>
            <a:rect l="l" t="t" r="r" b="b"/>
            <a:pathLst>
              <a:path w="2073553" h="720000" extrusionOk="0">
                <a:moveTo>
                  <a:pt x="0" y="0"/>
                </a:moveTo>
                <a:lnTo>
                  <a:pt x="2073553" y="0"/>
                </a:lnTo>
                <a:lnTo>
                  <a:pt x="2073553" y="720000"/>
                </a:lnTo>
                <a:lnTo>
                  <a:pt x="0" y="720000"/>
                </a:lnTo>
                <a:lnTo>
                  <a:pt x="0" y="0"/>
                </a:lnTo>
                <a:close/>
              </a:path>
            </a:pathLst>
          </a:cu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entury Gothic"/>
              <a:buNone/>
            </a:pPr>
            <a:r>
              <a:rPr lang="en-US" sz="2000" b="0" i="0" u="none" strike="noStrike" cap="none" dirty="0">
                <a:solidFill>
                  <a:schemeClr val="dk1"/>
                </a:solidFill>
                <a:latin typeface="Century Gothic"/>
                <a:ea typeface="Century Gothic"/>
                <a:cs typeface="Century Gothic"/>
                <a:sym typeface="Century Gothic"/>
              </a:rPr>
              <a:t>FINANCIAL INFORMATION</a:t>
            </a:r>
            <a:endParaRPr sz="1400" b="0" i="0" u="none" strike="noStrike" cap="none" dirty="0">
              <a:solidFill>
                <a:srgbClr val="000000"/>
              </a:solidFill>
              <a:latin typeface="Arial"/>
              <a:ea typeface="Arial"/>
              <a:cs typeface="Arial"/>
              <a:sym typeface="Arial"/>
            </a:endParaRPr>
          </a:p>
        </p:txBody>
      </p:sp>
      <p:sp>
        <p:nvSpPr>
          <p:cNvPr id="681" name="Google Shape;681;p5"/>
          <p:cNvSpPr/>
          <p:nvPr/>
        </p:nvSpPr>
        <p:spPr>
          <a:xfrm>
            <a:off x="8934550" y="3949425"/>
            <a:ext cx="1132800" cy="1089000"/>
          </a:xfrm>
          <a:prstGeom prst="ellipse">
            <a:avLst/>
          </a:prstGeom>
          <a:solidFill>
            <a:srgbClr val="EE74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2" name="Google Shape;682;p5" descr="Books"/>
          <p:cNvSpPr/>
          <p:nvPr/>
        </p:nvSpPr>
        <p:spPr>
          <a:xfrm>
            <a:off x="9138109" y="4082464"/>
            <a:ext cx="725700" cy="7257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3" name="Google Shape;683;p5"/>
          <p:cNvSpPr/>
          <p:nvPr/>
        </p:nvSpPr>
        <p:spPr>
          <a:xfrm>
            <a:off x="8497973" y="5224438"/>
            <a:ext cx="2073553" cy="720000"/>
          </a:xfrm>
          <a:custGeom>
            <a:avLst/>
            <a:gdLst/>
            <a:ahLst/>
            <a:cxnLst/>
            <a:rect l="l" t="t" r="r" b="b"/>
            <a:pathLst>
              <a:path w="2073553" h="720000" extrusionOk="0">
                <a:moveTo>
                  <a:pt x="0" y="0"/>
                </a:moveTo>
                <a:lnTo>
                  <a:pt x="2073553" y="0"/>
                </a:lnTo>
                <a:lnTo>
                  <a:pt x="2073553" y="720000"/>
                </a:lnTo>
                <a:lnTo>
                  <a:pt x="0" y="720000"/>
                </a:lnTo>
                <a:lnTo>
                  <a:pt x="0" y="0"/>
                </a:lnTo>
                <a:close/>
              </a:path>
            </a:pathLst>
          </a:cu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entury Gothic"/>
              <a:buNone/>
            </a:pPr>
            <a:r>
              <a:rPr lang="en-US" sz="2000" b="0" i="0" u="none" strike="noStrike" cap="none" dirty="0">
                <a:solidFill>
                  <a:schemeClr val="dk1"/>
                </a:solidFill>
                <a:latin typeface="Century Gothic"/>
                <a:ea typeface="Century Gothic"/>
                <a:cs typeface="Century Gothic"/>
                <a:sym typeface="Century Gothic"/>
              </a:rPr>
              <a:t>INTELLECTUAL PROPERTY</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6ACCE85F-7F45-889C-079D-5B94BF7C3C6C}"/>
              </a:ext>
            </a:extLst>
          </p:cNvPr>
          <p:cNvSpPr txBox="1"/>
          <p:nvPr/>
        </p:nvSpPr>
        <p:spPr>
          <a:xfrm>
            <a:off x="6686776" y="282521"/>
            <a:ext cx="3622393" cy="461665"/>
          </a:xfrm>
          <a:prstGeom prst="rect">
            <a:avLst/>
          </a:prstGeom>
          <a:noFill/>
        </p:spPr>
        <p:txBody>
          <a:bodyPr wrap="square" rtlCol="0">
            <a:spAutoFit/>
          </a:bodyPr>
          <a:lstStyle/>
          <a:p>
            <a:pPr algn="ctr"/>
            <a:r>
              <a:rPr lang="en-US" sz="2400" dirty="0"/>
              <a:t>TYPES OF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500"/>
                                        <p:tgtEl>
                                          <p:spTgt spid="6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3"/>
                                        </p:tgtEl>
                                        <p:attrNameLst>
                                          <p:attrName>style.visibility</p:attrName>
                                        </p:attrNameLst>
                                      </p:cBhvr>
                                      <p:to>
                                        <p:strVal val="visible"/>
                                      </p:to>
                                    </p:set>
                                    <p:animEffect transition="in" filter="fade">
                                      <p:cBhvr>
                                        <p:cTn id="12" dur="500"/>
                                        <p:tgtEl>
                                          <p:spTgt spid="673"/>
                                        </p:tgtEl>
                                      </p:cBhvr>
                                    </p:animEffect>
                                  </p:childTnLst>
                                </p:cTn>
                              </p:par>
                              <p:par>
                                <p:cTn id="13" presetID="10" presetClass="entr" presetSubtype="0" fill="hold" nodeType="withEffect">
                                  <p:stCondLst>
                                    <p:cond delay="0"/>
                                  </p:stCondLst>
                                  <p:childTnLst>
                                    <p:set>
                                      <p:cBhvr>
                                        <p:cTn id="14" dur="1" fill="hold">
                                          <p:stCondLst>
                                            <p:cond delay="0"/>
                                          </p:stCondLst>
                                        </p:cTn>
                                        <p:tgtEl>
                                          <p:spTgt spid="672"/>
                                        </p:tgtEl>
                                        <p:attrNameLst>
                                          <p:attrName>style.visibility</p:attrName>
                                        </p:attrNameLst>
                                      </p:cBhvr>
                                      <p:to>
                                        <p:strVal val="visible"/>
                                      </p:to>
                                    </p:set>
                                    <p:animEffect transition="in" filter="fade">
                                      <p:cBhvr>
                                        <p:cTn id="15" dur="500"/>
                                        <p:tgtEl>
                                          <p:spTgt spid="672"/>
                                        </p:tgtEl>
                                      </p:cBhvr>
                                    </p:animEffect>
                                  </p:childTnLst>
                                </p:cTn>
                              </p:par>
                              <p:par>
                                <p:cTn id="16" presetID="10" presetClass="entr" presetSubtype="0" fill="hold" nodeType="withEffect">
                                  <p:stCondLst>
                                    <p:cond delay="0"/>
                                  </p:stCondLst>
                                  <p:childTnLst>
                                    <p:set>
                                      <p:cBhvr>
                                        <p:cTn id="17" dur="1" fill="hold">
                                          <p:stCondLst>
                                            <p:cond delay="0"/>
                                          </p:stCondLst>
                                        </p:cTn>
                                        <p:tgtEl>
                                          <p:spTgt spid="674"/>
                                        </p:tgtEl>
                                        <p:attrNameLst>
                                          <p:attrName>style.visibility</p:attrName>
                                        </p:attrNameLst>
                                      </p:cBhvr>
                                      <p:to>
                                        <p:strVal val="visible"/>
                                      </p:to>
                                    </p:set>
                                    <p:animEffect transition="in" filter="fade">
                                      <p:cBhvr>
                                        <p:cTn id="18" dur="500"/>
                                        <p:tgtEl>
                                          <p:spTgt spid="674"/>
                                        </p:tgtEl>
                                      </p:cBhvr>
                                    </p:animEffect>
                                  </p:childTnLst>
                                </p:cTn>
                              </p:par>
                              <p:par>
                                <p:cTn id="19" presetID="10" presetClass="entr" presetSubtype="0" fill="hold" nodeType="withEffect">
                                  <p:stCondLst>
                                    <p:cond delay="0"/>
                                  </p:stCondLst>
                                  <p:childTnLst>
                                    <p:set>
                                      <p:cBhvr>
                                        <p:cTn id="20" dur="1" fill="hold">
                                          <p:stCondLst>
                                            <p:cond delay="0"/>
                                          </p:stCondLst>
                                        </p:cTn>
                                        <p:tgtEl>
                                          <p:spTgt spid="677"/>
                                        </p:tgtEl>
                                        <p:attrNameLst>
                                          <p:attrName>style.visibility</p:attrName>
                                        </p:attrNameLst>
                                      </p:cBhvr>
                                      <p:to>
                                        <p:strVal val="visible"/>
                                      </p:to>
                                    </p:set>
                                    <p:animEffect transition="in" filter="fade">
                                      <p:cBhvr>
                                        <p:cTn id="21" dur="500"/>
                                        <p:tgtEl>
                                          <p:spTgt spid="677"/>
                                        </p:tgtEl>
                                      </p:cBhvr>
                                    </p:animEffect>
                                  </p:childTnLst>
                                </p:cTn>
                              </p:par>
                              <p:par>
                                <p:cTn id="22" presetID="10" presetClass="entr" presetSubtype="0" fill="hold" nodeType="withEffect">
                                  <p:stCondLst>
                                    <p:cond delay="0"/>
                                  </p:stCondLst>
                                  <p:childTnLst>
                                    <p:set>
                                      <p:cBhvr>
                                        <p:cTn id="23" dur="1" fill="hold">
                                          <p:stCondLst>
                                            <p:cond delay="0"/>
                                          </p:stCondLst>
                                        </p:cTn>
                                        <p:tgtEl>
                                          <p:spTgt spid="675"/>
                                        </p:tgtEl>
                                        <p:attrNameLst>
                                          <p:attrName>style.visibility</p:attrName>
                                        </p:attrNameLst>
                                      </p:cBhvr>
                                      <p:to>
                                        <p:strVal val="visible"/>
                                      </p:to>
                                    </p:set>
                                    <p:animEffect transition="in" filter="fade">
                                      <p:cBhvr>
                                        <p:cTn id="24" dur="500"/>
                                        <p:tgtEl>
                                          <p:spTgt spid="675"/>
                                        </p:tgtEl>
                                      </p:cBhvr>
                                    </p:animEffect>
                                  </p:childTnLst>
                                </p:cTn>
                              </p:par>
                              <p:par>
                                <p:cTn id="25" presetID="10" presetClass="entr" presetSubtype="0" fill="hold" nodeType="withEffect">
                                  <p:stCondLst>
                                    <p:cond delay="0"/>
                                  </p:stCondLst>
                                  <p:childTnLst>
                                    <p:set>
                                      <p:cBhvr>
                                        <p:cTn id="26" dur="1" fill="hold">
                                          <p:stCondLst>
                                            <p:cond delay="0"/>
                                          </p:stCondLst>
                                        </p:cTn>
                                        <p:tgtEl>
                                          <p:spTgt spid="676"/>
                                        </p:tgtEl>
                                        <p:attrNameLst>
                                          <p:attrName>style.visibility</p:attrName>
                                        </p:attrNameLst>
                                      </p:cBhvr>
                                      <p:to>
                                        <p:strVal val="visible"/>
                                      </p:to>
                                    </p:set>
                                    <p:animEffect transition="in" filter="fade">
                                      <p:cBhvr>
                                        <p:cTn id="27" dur="500"/>
                                        <p:tgtEl>
                                          <p:spTgt spid="676"/>
                                        </p:tgtEl>
                                      </p:cBhvr>
                                    </p:animEffect>
                                  </p:childTnLst>
                                </p:cTn>
                              </p:par>
                              <p:par>
                                <p:cTn id="28" presetID="10" presetClass="entr" presetSubtype="0" fill="hold" nodeType="withEffect">
                                  <p:stCondLst>
                                    <p:cond delay="0"/>
                                  </p:stCondLst>
                                  <p:childTnLst>
                                    <p:set>
                                      <p:cBhvr>
                                        <p:cTn id="29" dur="1" fill="hold">
                                          <p:stCondLst>
                                            <p:cond delay="0"/>
                                          </p:stCondLst>
                                        </p:cTn>
                                        <p:tgtEl>
                                          <p:spTgt spid="682"/>
                                        </p:tgtEl>
                                        <p:attrNameLst>
                                          <p:attrName>style.visibility</p:attrName>
                                        </p:attrNameLst>
                                      </p:cBhvr>
                                      <p:to>
                                        <p:strVal val="visible"/>
                                      </p:to>
                                    </p:set>
                                    <p:animEffect transition="in" filter="fade">
                                      <p:cBhvr>
                                        <p:cTn id="30" dur="500"/>
                                        <p:tgtEl>
                                          <p:spTgt spid="682"/>
                                        </p:tgtEl>
                                      </p:cBhvr>
                                    </p:animEffect>
                                  </p:childTnLst>
                                </p:cTn>
                              </p:par>
                              <p:par>
                                <p:cTn id="31" presetID="10" presetClass="entr" presetSubtype="0" fill="hold" nodeType="withEffect">
                                  <p:stCondLst>
                                    <p:cond delay="0"/>
                                  </p:stCondLst>
                                  <p:childTnLst>
                                    <p:set>
                                      <p:cBhvr>
                                        <p:cTn id="32" dur="1" fill="hold">
                                          <p:stCondLst>
                                            <p:cond delay="0"/>
                                          </p:stCondLst>
                                        </p:cTn>
                                        <p:tgtEl>
                                          <p:spTgt spid="681"/>
                                        </p:tgtEl>
                                        <p:attrNameLst>
                                          <p:attrName>style.visibility</p:attrName>
                                        </p:attrNameLst>
                                      </p:cBhvr>
                                      <p:to>
                                        <p:strVal val="visible"/>
                                      </p:to>
                                    </p:set>
                                    <p:animEffect transition="in" filter="fade">
                                      <p:cBhvr>
                                        <p:cTn id="33" dur="500"/>
                                        <p:tgtEl>
                                          <p:spTgt spid="681"/>
                                        </p:tgtEl>
                                      </p:cBhvr>
                                    </p:animEffect>
                                  </p:childTnLst>
                                </p:cTn>
                              </p:par>
                              <p:par>
                                <p:cTn id="34" presetID="10" presetClass="entr" presetSubtype="0" fill="hold" nodeType="withEffect">
                                  <p:stCondLst>
                                    <p:cond delay="0"/>
                                  </p:stCondLst>
                                  <p:childTnLst>
                                    <p:set>
                                      <p:cBhvr>
                                        <p:cTn id="35" dur="1" fill="hold">
                                          <p:stCondLst>
                                            <p:cond delay="0"/>
                                          </p:stCondLst>
                                        </p:cTn>
                                        <p:tgtEl>
                                          <p:spTgt spid="683"/>
                                        </p:tgtEl>
                                        <p:attrNameLst>
                                          <p:attrName>style.visibility</p:attrName>
                                        </p:attrNameLst>
                                      </p:cBhvr>
                                      <p:to>
                                        <p:strVal val="visible"/>
                                      </p:to>
                                    </p:set>
                                    <p:animEffect transition="in" filter="fade">
                                      <p:cBhvr>
                                        <p:cTn id="36" dur="500"/>
                                        <p:tgtEl>
                                          <p:spTgt spid="683"/>
                                        </p:tgtEl>
                                      </p:cBhvr>
                                    </p:animEffect>
                                  </p:childTnLst>
                                </p:cTn>
                              </p:par>
                              <p:par>
                                <p:cTn id="37" presetID="10" presetClass="entr" presetSubtype="0" fill="hold" nodeType="withEffect">
                                  <p:stCondLst>
                                    <p:cond delay="0"/>
                                  </p:stCondLst>
                                  <p:childTnLst>
                                    <p:set>
                                      <p:cBhvr>
                                        <p:cTn id="38" dur="1" fill="hold">
                                          <p:stCondLst>
                                            <p:cond delay="0"/>
                                          </p:stCondLst>
                                        </p:cTn>
                                        <p:tgtEl>
                                          <p:spTgt spid="680"/>
                                        </p:tgtEl>
                                        <p:attrNameLst>
                                          <p:attrName>style.visibility</p:attrName>
                                        </p:attrNameLst>
                                      </p:cBhvr>
                                      <p:to>
                                        <p:strVal val="visible"/>
                                      </p:to>
                                    </p:set>
                                    <p:animEffect transition="in" filter="fade">
                                      <p:cBhvr>
                                        <p:cTn id="39" dur="500"/>
                                        <p:tgtEl>
                                          <p:spTgt spid="680"/>
                                        </p:tgtEl>
                                      </p:cBhvr>
                                    </p:animEffect>
                                  </p:childTnLst>
                                </p:cTn>
                              </p:par>
                              <p:par>
                                <p:cTn id="40" presetID="10" presetClass="entr" presetSubtype="0" fill="hold" nodeType="withEffect">
                                  <p:stCondLst>
                                    <p:cond delay="0"/>
                                  </p:stCondLst>
                                  <p:childTnLst>
                                    <p:set>
                                      <p:cBhvr>
                                        <p:cTn id="41" dur="1" fill="hold">
                                          <p:stCondLst>
                                            <p:cond delay="0"/>
                                          </p:stCondLst>
                                        </p:cTn>
                                        <p:tgtEl>
                                          <p:spTgt spid="678"/>
                                        </p:tgtEl>
                                        <p:attrNameLst>
                                          <p:attrName>style.visibility</p:attrName>
                                        </p:attrNameLst>
                                      </p:cBhvr>
                                      <p:to>
                                        <p:strVal val="visible"/>
                                      </p:to>
                                    </p:set>
                                    <p:animEffect transition="in" filter="fade">
                                      <p:cBhvr>
                                        <p:cTn id="42" dur="500"/>
                                        <p:tgtEl>
                                          <p:spTgt spid="678"/>
                                        </p:tgtEl>
                                      </p:cBhvr>
                                    </p:animEffect>
                                  </p:childTnLst>
                                </p:cTn>
                              </p:par>
                              <p:par>
                                <p:cTn id="43" presetID="10" presetClass="entr" presetSubtype="0" fill="hold" nodeType="withEffect">
                                  <p:stCondLst>
                                    <p:cond delay="0"/>
                                  </p:stCondLst>
                                  <p:childTnLst>
                                    <p:set>
                                      <p:cBhvr>
                                        <p:cTn id="44" dur="1" fill="hold">
                                          <p:stCondLst>
                                            <p:cond delay="0"/>
                                          </p:stCondLst>
                                        </p:cTn>
                                        <p:tgtEl>
                                          <p:spTgt spid="679"/>
                                        </p:tgtEl>
                                        <p:attrNameLst>
                                          <p:attrName>style.visibility</p:attrName>
                                        </p:attrNameLst>
                                      </p:cBhvr>
                                      <p:to>
                                        <p:strVal val="visible"/>
                                      </p:to>
                                    </p:set>
                                    <p:animEffect transition="in" filter="fade">
                                      <p:cBhvr>
                                        <p:cTn id="45" dur="500"/>
                                        <p:tgtEl>
                                          <p:spTgt spid="67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0">
                                            <p:txEl>
                                              <p:pRg st="0" end="0"/>
                                            </p:txEl>
                                          </p:spTgt>
                                        </p:tgtEl>
                                        <p:attrNameLst>
                                          <p:attrName>style.visibility</p:attrName>
                                        </p:attrNameLst>
                                      </p:cBhvr>
                                      <p:to>
                                        <p:strVal val="visible"/>
                                      </p:to>
                                    </p:set>
                                    <p:animEffect transition="in" filter="fade">
                                      <p:cBhvr>
                                        <p:cTn id="50" dur="500"/>
                                        <p:tgtEl>
                                          <p:spTgt spid="67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70">
                                            <p:txEl>
                                              <p:pRg st="2" end="2"/>
                                            </p:txEl>
                                          </p:spTgt>
                                        </p:tgtEl>
                                        <p:attrNameLst>
                                          <p:attrName>style.visibility</p:attrName>
                                        </p:attrNameLst>
                                      </p:cBhvr>
                                      <p:to>
                                        <p:strVal val="visible"/>
                                      </p:to>
                                    </p:set>
                                    <p:animEffect transition="in" filter="fade">
                                      <p:cBhvr>
                                        <p:cTn id="55" dur="500"/>
                                        <p:tgtEl>
                                          <p:spTgt spid="67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70">
                                            <p:txEl>
                                              <p:pRg st="4" end="4"/>
                                            </p:txEl>
                                          </p:spTgt>
                                        </p:tgtEl>
                                        <p:attrNameLst>
                                          <p:attrName>style.visibility</p:attrName>
                                        </p:attrNameLst>
                                      </p:cBhvr>
                                      <p:to>
                                        <p:strVal val="visible"/>
                                      </p:to>
                                    </p:set>
                                    <p:animEffect transition="in" filter="fade">
                                      <p:cBhvr>
                                        <p:cTn id="60" dur="500"/>
                                        <p:tgtEl>
                                          <p:spTgt spid="6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41"/>
        <p:cNvGrpSpPr/>
        <p:nvPr/>
      </p:nvGrpSpPr>
      <p:grpSpPr>
        <a:xfrm>
          <a:off x="0" y="0"/>
          <a:ext cx="0" cy="0"/>
          <a:chOff x="0" y="0"/>
          <a:chExt cx="0" cy="0"/>
        </a:xfrm>
      </p:grpSpPr>
      <p:sp>
        <p:nvSpPr>
          <p:cNvPr id="942" name="Google Shape;942;p33"/>
          <p:cNvSpPr txBox="1">
            <a:spLocks noGrp="1"/>
          </p:cNvSpPr>
          <p:nvPr>
            <p:ph type="body" idx="1"/>
          </p:nvPr>
        </p:nvSpPr>
        <p:spPr>
          <a:xfrm>
            <a:off x="999233" y="1545308"/>
            <a:ext cx="6832334" cy="5427795"/>
          </a:xfrm>
          <a:prstGeom prst="rect">
            <a:avLst/>
          </a:prstGeom>
          <a:noFill/>
          <a:ln>
            <a:noFill/>
          </a:ln>
        </p:spPr>
        <p:txBody>
          <a:bodyPr spcFirstLastPara="1" wrap="square" lIns="91425" tIns="45700" rIns="91425" bIns="45700" anchor="ctr" anchorCtr="0">
            <a:normAutofit/>
          </a:bodyPr>
          <a:lstStyle/>
          <a:p>
            <a:pPr marL="342900" lvl="0" indent="-197643" algn="l" rtl="0">
              <a:lnSpc>
                <a:spcPct val="120000"/>
              </a:lnSpc>
              <a:spcBef>
                <a:spcPts val="0"/>
              </a:spcBef>
              <a:spcAft>
                <a:spcPts val="0"/>
              </a:spcAft>
              <a:buClr>
                <a:schemeClr val="lt1"/>
              </a:buClr>
              <a:buSzPts val="3000"/>
              <a:buFont typeface="Noto Sans Symbols"/>
              <a:buChar char="⮚"/>
            </a:pPr>
            <a:r>
              <a:rPr lang="en-US" dirty="0">
                <a:latin typeface="Twentieth Century"/>
                <a:ea typeface="Twentieth Century"/>
                <a:cs typeface="Twentieth Century"/>
                <a:sym typeface="Twentieth Century"/>
              </a:rPr>
              <a:t>CIA Triad</a:t>
            </a:r>
            <a:endParaRPr dirty="0"/>
          </a:p>
          <a:p>
            <a:pPr marL="800100" lvl="1" indent="-197643" algn="l" rtl="0">
              <a:lnSpc>
                <a:spcPct val="120000"/>
              </a:lnSpc>
              <a:spcBef>
                <a:spcPts val="0"/>
              </a:spcBef>
              <a:spcAft>
                <a:spcPts val="0"/>
              </a:spcAft>
              <a:buSzPts val="2500"/>
              <a:buFont typeface="Noto Sans Symbols"/>
              <a:buChar char="⮚"/>
            </a:pPr>
            <a:r>
              <a:rPr lang="en-US" dirty="0">
                <a:latin typeface="Twentieth Century"/>
                <a:ea typeface="Twentieth Century"/>
                <a:cs typeface="Twentieth Century"/>
                <a:sym typeface="Twentieth Century"/>
              </a:rPr>
              <a:t>Confidentiality, Availability, Integrity</a:t>
            </a:r>
            <a:endParaRPr dirty="0"/>
          </a:p>
          <a:p>
            <a:pPr marL="342900" lvl="0" indent="-197643" algn="l" rtl="0">
              <a:lnSpc>
                <a:spcPct val="120000"/>
              </a:lnSpc>
              <a:spcBef>
                <a:spcPts val="0"/>
              </a:spcBef>
              <a:spcAft>
                <a:spcPts val="0"/>
              </a:spcAft>
              <a:buClr>
                <a:schemeClr val="lt1"/>
              </a:buClr>
              <a:buSzPts val="3000"/>
              <a:buFont typeface="Noto Sans Symbols"/>
              <a:buChar char="⮚"/>
            </a:pPr>
            <a:r>
              <a:rPr lang="en-US" dirty="0">
                <a:latin typeface="Twentieth Century"/>
                <a:ea typeface="Twentieth Century"/>
                <a:cs typeface="Twentieth Century"/>
                <a:sym typeface="Twentieth Century"/>
              </a:rPr>
              <a:t>Human Vulnerability</a:t>
            </a:r>
            <a:endParaRPr dirty="0"/>
          </a:p>
          <a:p>
            <a:pPr marL="800100" lvl="1" indent="-197643" algn="l" rtl="0">
              <a:lnSpc>
                <a:spcPct val="120000"/>
              </a:lnSpc>
              <a:spcBef>
                <a:spcPts val="0"/>
              </a:spcBef>
              <a:spcAft>
                <a:spcPts val="0"/>
              </a:spcAft>
              <a:buSzPts val="2500"/>
              <a:buFont typeface="Noto Sans Symbols"/>
              <a:buChar char="⮚"/>
            </a:pPr>
            <a:r>
              <a:rPr lang="en-US" dirty="0">
                <a:latin typeface="Twentieth Century"/>
                <a:ea typeface="Twentieth Century"/>
                <a:cs typeface="Twentieth Century"/>
                <a:sym typeface="Twentieth Century"/>
              </a:rPr>
              <a:t>Humans are the most vulnerable link in an organization</a:t>
            </a:r>
            <a:endParaRPr dirty="0"/>
          </a:p>
          <a:p>
            <a:pPr marL="342900" lvl="0" indent="-197643" algn="l" rtl="0">
              <a:lnSpc>
                <a:spcPct val="120000"/>
              </a:lnSpc>
              <a:spcBef>
                <a:spcPts val="0"/>
              </a:spcBef>
              <a:spcAft>
                <a:spcPts val="0"/>
              </a:spcAft>
              <a:buClr>
                <a:schemeClr val="lt1"/>
              </a:buClr>
              <a:buSzPts val="3000"/>
              <a:buFont typeface="Noto Sans Symbols"/>
              <a:buChar char="⮚"/>
            </a:pPr>
            <a:r>
              <a:rPr lang="en-US" dirty="0">
                <a:latin typeface="Twentieth Century"/>
                <a:ea typeface="Twentieth Century"/>
                <a:cs typeface="Twentieth Century"/>
                <a:sym typeface="Twentieth Century"/>
              </a:rPr>
              <a:t>Phishing</a:t>
            </a:r>
            <a:endParaRPr dirty="0"/>
          </a:p>
          <a:p>
            <a:pPr marL="800100" lvl="1" indent="-197643" algn="l" rtl="0">
              <a:lnSpc>
                <a:spcPct val="120000"/>
              </a:lnSpc>
              <a:spcBef>
                <a:spcPts val="0"/>
              </a:spcBef>
              <a:spcAft>
                <a:spcPts val="0"/>
              </a:spcAft>
              <a:buSzPts val="2500"/>
              <a:buFont typeface="Noto Sans Symbols"/>
              <a:buChar char="⮚"/>
            </a:pPr>
            <a:r>
              <a:rPr lang="en-US" dirty="0">
                <a:latin typeface="Twentieth Century"/>
                <a:ea typeface="Twentieth Century"/>
                <a:cs typeface="Twentieth Century"/>
                <a:sym typeface="Twentieth Century"/>
              </a:rPr>
              <a:t>Know how to identify a phishing email</a:t>
            </a:r>
            <a:endParaRPr dirty="0"/>
          </a:p>
          <a:p>
            <a:pPr marL="342900" lvl="0" indent="-197643" algn="l" rtl="0">
              <a:lnSpc>
                <a:spcPct val="120000"/>
              </a:lnSpc>
              <a:spcBef>
                <a:spcPts val="0"/>
              </a:spcBef>
              <a:spcAft>
                <a:spcPts val="0"/>
              </a:spcAft>
              <a:buClr>
                <a:schemeClr val="lt1"/>
              </a:buClr>
              <a:buSzPts val="3000"/>
              <a:buFont typeface="Noto Sans Symbols"/>
              <a:buChar char="⮚"/>
            </a:pPr>
            <a:r>
              <a:rPr lang="en-US" dirty="0">
                <a:latin typeface="Twentieth Century"/>
                <a:ea typeface="Twentieth Century"/>
                <a:cs typeface="Twentieth Century"/>
                <a:sym typeface="Twentieth Century"/>
              </a:rPr>
              <a:t>Malware</a:t>
            </a:r>
            <a:endParaRPr dirty="0"/>
          </a:p>
          <a:p>
            <a:pPr marL="800100" lvl="1" indent="-197643" algn="l" rtl="0">
              <a:lnSpc>
                <a:spcPct val="120000"/>
              </a:lnSpc>
              <a:spcBef>
                <a:spcPts val="0"/>
              </a:spcBef>
              <a:spcAft>
                <a:spcPts val="0"/>
              </a:spcAft>
              <a:buSzPts val="2500"/>
              <a:buFont typeface="Noto Sans Symbols"/>
              <a:buChar char="⮚"/>
            </a:pPr>
            <a:r>
              <a:rPr lang="en-US" dirty="0">
                <a:latin typeface="Twentieth Century"/>
                <a:ea typeface="Twentieth Century"/>
                <a:cs typeface="Twentieth Century"/>
                <a:sym typeface="Twentieth Century"/>
              </a:rPr>
              <a:t>Deployed using phishing emails</a:t>
            </a:r>
            <a:endParaRPr dirty="0"/>
          </a:p>
          <a:p>
            <a:pPr marL="342900" lvl="0" indent="-197643" algn="l" rtl="0">
              <a:lnSpc>
                <a:spcPct val="120000"/>
              </a:lnSpc>
              <a:spcBef>
                <a:spcPts val="0"/>
              </a:spcBef>
              <a:spcAft>
                <a:spcPts val="0"/>
              </a:spcAft>
              <a:buClr>
                <a:schemeClr val="lt1"/>
              </a:buClr>
              <a:buSzPts val="3000"/>
              <a:buFont typeface="Noto Sans Symbols"/>
              <a:buChar char="⮚"/>
            </a:pPr>
            <a:r>
              <a:rPr lang="en-US" dirty="0">
                <a:latin typeface="Twentieth Century"/>
                <a:ea typeface="Twentieth Century"/>
                <a:cs typeface="Twentieth Century"/>
                <a:sym typeface="Twentieth Century"/>
              </a:rPr>
              <a:t>Passwords</a:t>
            </a:r>
            <a:endParaRPr dirty="0"/>
          </a:p>
          <a:p>
            <a:pPr marL="342900" lvl="0" indent="-197643" algn="l" rtl="0">
              <a:lnSpc>
                <a:spcPct val="120000"/>
              </a:lnSpc>
              <a:spcBef>
                <a:spcPts val="0"/>
              </a:spcBef>
              <a:spcAft>
                <a:spcPts val="0"/>
              </a:spcAft>
              <a:buClr>
                <a:schemeClr val="lt1"/>
              </a:buClr>
              <a:buSzPts val="3000"/>
              <a:buFont typeface="Noto Sans Symbols"/>
              <a:buChar char="⮚"/>
            </a:pPr>
            <a:r>
              <a:rPr lang="en-US" dirty="0">
                <a:latin typeface="Twentieth Century"/>
                <a:ea typeface="Twentieth Century"/>
                <a:cs typeface="Twentieth Century"/>
                <a:sym typeface="Twentieth Century"/>
              </a:rPr>
              <a:t>Ransomware</a:t>
            </a:r>
            <a:endParaRPr dirty="0"/>
          </a:p>
          <a:p>
            <a:pPr marL="342900" lvl="0" indent="-7142" algn="l" rtl="0">
              <a:lnSpc>
                <a:spcPct val="120000"/>
              </a:lnSpc>
              <a:spcBef>
                <a:spcPts val="0"/>
              </a:spcBef>
              <a:spcAft>
                <a:spcPts val="0"/>
              </a:spcAft>
              <a:buClr>
                <a:schemeClr val="lt1"/>
              </a:buClr>
              <a:buSzPts val="3000"/>
              <a:buFont typeface="Noto Sans Symbols"/>
              <a:buNone/>
            </a:pPr>
            <a:endParaRPr dirty="0">
              <a:latin typeface="Twentieth Century"/>
              <a:ea typeface="Twentieth Century"/>
              <a:cs typeface="Twentieth Century"/>
              <a:sym typeface="Twentieth Century"/>
            </a:endParaRPr>
          </a:p>
        </p:txBody>
      </p:sp>
      <p:sp>
        <p:nvSpPr>
          <p:cNvPr id="943" name="Google Shape;943;p33"/>
          <p:cNvSpPr/>
          <p:nvPr/>
        </p:nvSpPr>
        <p:spPr>
          <a:xfrm>
            <a:off x="-8714" y="-1737"/>
            <a:ext cx="12200714" cy="1547045"/>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944" name="Google Shape;944;p33" descr="A white hexagons with black text&#10;&#10;Description automatically generated"/>
          <p:cNvPicPr preferRelativeResize="0"/>
          <p:nvPr/>
        </p:nvPicPr>
        <p:blipFill rotWithShape="1">
          <a:blip r:embed="rId3">
            <a:alphaModFix/>
          </a:blip>
          <a:srcRect b="22206"/>
          <a:stretch/>
        </p:blipFill>
        <p:spPr>
          <a:xfrm>
            <a:off x="8714" y="-1737"/>
            <a:ext cx="1680238" cy="1321795"/>
          </a:xfrm>
          <a:prstGeom prst="rect">
            <a:avLst/>
          </a:prstGeom>
          <a:noFill/>
          <a:ln>
            <a:noFill/>
          </a:ln>
        </p:spPr>
      </p:pic>
      <p:sp>
        <p:nvSpPr>
          <p:cNvPr id="945" name="Google Shape;945;p33"/>
          <p:cNvSpPr txBox="1">
            <a:spLocks noGrp="1"/>
          </p:cNvSpPr>
          <p:nvPr>
            <p:ph type="title"/>
          </p:nvPr>
        </p:nvSpPr>
        <p:spPr>
          <a:xfrm>
            <a:off x="1799869" y="174381"/>
            <a:ext cx="9905998" cy="83886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latin typeface="Twentieth Century"/>
                <a:ea typeface="Twentieth Century"/>
                <a:cs typeface="Twentieth Century"/>
                <a:sym typeface="Twentieth Century"/>
              </a:rPr>
              <a:t>RECAP</a:t>
            </a:r>
            <a:endParaRPr dirty="0">
              <a:solidFill>
                <a:schemeClr val="dk2"/>
              </a:solidFill>
              <a:latin typeface="Twentieth Century"/>
              <a:ea typeface="Twentieth Century"/>
              <a:cs typeface="Twentieth Century"/>
              <a:sym typeface="Twentieth Century"/>
            </a:endParaRPr>
          </a:p>
        </p:txBody>
      </p:sp>
      <p:pic>
        <p:nvPicPr>
          <p:cNvPr id="946" name="Google Shape;946;p33" descr="What Is Cybersecurity? - Forage"/>
          <p:cNvPicPr preferRelativeResize="0"/>
          <p:nvPr/>
        </p:nvPicPr>
        <p:blipFill rotWithShape="1">
          <a:blip r:embed="rId4">
            <a:alphaModFix/>
          </a:blip>
          <a:srcRect/>
          <a:stretch/>
        </p:blipFill>
        <p:spPr>
          <a:xfrm>
            <a:off x="7968481" y="2932708"/>
            <a:ext cx="3737386" cy="23041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5"/>
                                        </p:tgtEl>
                                        <p:attrNameLst>
                                          <p:attrName>style.visibility</p:attrName>
                                        </p:attrNameLst>
                                      </p:cBhvr>
                                      <p:to>
                                        <p:strVal val="visible"/>
                                      </p:to>
                                    </p:set>
                                    <p:animEffect transition="in" filter="fade">
                                      <p:cBhvr>
                                        <p:cTn id="7" dur="500"/>
                                        <p:tgtEl>
                                          <p:spTgt spid="9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
                                            <p:txEl>
                                              <p:pRg st="0" end="0"/>
                                            </p:txEl>
                                          </p:spTgt>
                                        </p:tgtEl>
                                        <p:attrNameLst>
                                          <p:attrName>style.visibility</p:attrName>
                                        </p:attrNameLst>
                                      </p:cBhvr>
                                      <p:to>
                                        <p:strVal val="visible"/>
                                      </p:to>
                                    </p:set>
                                    <p:animEffect transition="in" filter="fade">
                                      <p:cBhvr>
                                        <p:cTn id="12" dur="500"/>
                                        <p:tgtEl>
                                          <p:spTgt spid="9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
                                            <p:txEl>
                                              <p:pRg st="1" end="1"/>
                                            </p:txEl>
                                          </p:spTgt>
                                        </p:tgtEl>
                                        <p:attrNameLst>
                                          <p:attrName>style.visibility</p:attrName>
                                        </p:attrNameLst>
                                      </p:cBhvr>
                                      <p:to>
                                        <p:strVal val="visible"/>
                                      </p:to>
                                    </p:set>
                                    <p:animEffect transition="in" filter="fade">
                                      <p:cBhvr>
                                        <p:cTn id="17" dur="500"/>
                                        <p:tgtEl>
                                          <p:spTgt spid="9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2">
                                            <p:txEl>
                                              <p:pRg st="2" end="2"/>
                                            </p:txEl>
                                          </p:spTgt>
                                        </p:tgtEl>
                                        <p:attrNameLst>
                                          <p:attrName>style.visibility</p:attrName>
                                        </p:attrNameLst>
                                      </p:cBhvr>
                                      <p:to>
                                        <p:strVal val="visible"/>
                                      </p:to>
                                    </p:set>
                                    <p:animEffect transition="in" filter="fade">
                                      <p:cBhvr>
                                        <p:cTn id="22" dur="500"/>
                                        <p:tgtEl>
                                          <p:spTgt spid="94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2">
                                            <p:txEl>
                                              <p:pRg st="3" end="3"/>
                                            </p:txEl>
                                          </p:spTgt>
                                        </p:tgtEl>
                                        <p:attrNameLst>
                                          <p:attrName>style.visibility</p:attrName>
                                        </p:attrNameLst>
                                      </p:cBhvr>
                                      <p:to>
                                        <p:strVal val="visible"/>
                                      </p:to>
                                    </p:set>
                                    <p:animEffect transition="in" filter="fade">
                                      <p:cBhvr>
                                        <p:cTn id="27" dur="500"/>
                                        <p:tgtEl>
                                          <p:spTgt spid="94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2">
                                            <p:txEl>
                                              <p:pRg st="4" end="4"/>
                                            </p:txEl>
                                          </p:spTgt>
                                        </p:tgtEl>
                                        <p:attrNameLst>
                                          <p:attrName>style.visibility</p:attrName>
                                        </p:attrNameLst>
                                      </p:cBhvr>
                                      <p:to>
                                        <p:strVal val="visible"/>
                                      </p:to>
                                    </p:set>
                                    <p:animEffect transition="in" filter="fade">
                                      <p:cBhvr>
                                        <p:cTn id="32" dur="500"/>
                                        <p:tgtEl>
                                          <p:spTgt spid="94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2">
                                            <p:txEl>
                                              <p:pRg st="5" end="5"/>
                                            </p:txEl>
                                          </p:spTgt>
                                        </p:tgtEl>
                                        <p:attrNameLst>
                                          <p:attrName>style.visibility</p:attrName>
                                        </p:attrNameLst>
                                      </p:cBhvr>
                                      <p:to>
                                        <p:strVal val="visible"/>
                                      </p:to>
                                    </p:set>
                                    <p:animEffect transition="in" filter="fade">
                                      <p:cBhvr>
                                        <p:cTn id="37" dur="500"/>
                                        <p:tgtEl>
                                          <p:spTgt spid="94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2">
                                            <p:txEl>
                                              <p:pRg st="6" end="6"/>
                                            </p:txEl>
                                          </p:spTgt>
                                        </p:tgtEl>
                                        <p:attrNameLst>
                                          <p:attrName>style.visibility</p:attrName>
                                        </p:attrNameLst>
                                      </p:cBhvr>
                                      <p:to>
                                        <p:strVal val="visible"/>
                                      </p:to>
                                    </p:set>
                                    <p:animEffect transition="in" filter="fade">
                                      <p:cBhvr>
                                        <p:cTn id="42" dur="500"/>
                                        <p:tgtEl>
                                          <p:spTgt spid="94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42">
                                            <p:txEl>
                                              <p:pRg st="7" end="7"/>
                                            </p:txEl>
                                          </p:spTgt>
                                        </p:tgtEl>
                                        <p:attrNameLst>
                                          <p:attrName>style.visibility</p:attrName>
                                        </p:attrNameLst>
                                      </p:cBhvr>
                                      <p:to>
                                        <p:strVal val="visible"/>
                                      </p:to>
                                    </p:set>
                                    <p:animEffect transition="in" filter="fade">
                                      <p:cBhvr>
                                        <p:cTn id="47" dur="500"/>
                                        <p:tgtEl>
                                          <p:spTgt spid="94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42">
                                            <p:txEl>
                                              <p:pRg st="8" end="8"/>
                                            </p:txEl>
                                          </p:spTgt>
                                        </p:tgtEl>
                                        <p:attrNameLst>
                                          <p:attrName>style.visibility</p:attrName>
                                        </p:attrNameLst>
                                      </p:cBhvr>
                                      <p:to>
                                        <p:strVal val="visible"/>
                                      </p:to>
                                    </p:set>
                                    <p:animEffect transition="in" filter="fade">
                                      <p:cBhvr>
                                        <p:cTn id="52" dur="500"/>
                                        <p:tgtEl>
                                          <p:spTgt spid="94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2">
                                            <p:txEl>
                                              <p:pRg st="9" end="9"/>
                                            </p:txEl>
                                          </p:spTgt>
                                        </p:tgtEl>
                                        <p:attrNameLst>
                                          <p:attrName>style.visibility</p:attrName>
                                        </p:attrNameLst>
                                      </p:cBhvr>
                                      <p:to>
                                        <p:strVal val="visible"/>
                                      </p:to>
                                    </p:set>
                                    <p:animEffect transition="in" filter="fade">
                                      <p:cBhvr>
                                        <p:cTn id="57" dur="500"/>
                                        <p:tgtEl>
                                          <p:spTgt spid="94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42">
                                            <p:txEl>
                                              <p:pRg st="10" end="10"/>
                                            </p:txEl>
                                          </p:spTgt>
                                        </p:tgtEl>
                                        <p:attrNameLst>
                                          <p:attrName>style.visibility</p:attrName>
                                        </p:attrNameLst>
                                      </p:cBhvr>
                                      <p:to>
                                        <p:strVal val="visible"/>
                                      </p:to>
                                    </p:set>
                                    <p:animEffect transition="in" filter="fade">
                                      <p:cBhvr>
                                        <p:cTn id="62" dur="500"/>
                                        <p:tgtEl>
                                          <p:spTgt spid="9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51"/>
        <p:cNvGrpSpPr/>
        <p:nvPr/>
      </p:nvGrpSpPr>
      <p:grpSpPr>
        <a:xfrm>
          <a:off x="0" y="0"/>
          <a:ext cx="0" cy="0"/>
          <a:chOff x="0" y="0"/>
          <a:chExt cx="0" cy="0"/>
        </a:xfrm>
      </p:grpSpPr>
      <p:sp>
        <p:nvSpPr>
          <p:cNvPr id="952" name="Google Shape;952;p31"/>
          <p:cNvSpPr/>
          <p:nvPr/>
        </p:nvSpPr>
        <p:spPr>
          <a:xfrm>
            <a:off x="1226725" y="923253"/>
            <a:ext cx="9738548" cy="5001553"/>
          </a:xfrm>
          <a:custGeom>
            <a:avLst/>
            <a:gdLst/>
            <a:ahLst/>
            <a:cxnLst/>
            <a:rect l="l" t="t" r="r" b="b"/>
            <a:pathLst>
              <a:path w="10917814" h="5571066" extrusionOk="0">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953" name="Google Shape;953;p31"/>
          <p:cNvSpPr txBox="1">
            <a:spLocks noGrp="1"/>
          </p:cNvSpPr>
          <p:nvPr>
            <p:ph type="title"/>
          </p:nvPr>
        </p:nvSpPr>
        <p:spPr>
          <a:xfrm>
            <a:off x="1276923" y="433919"/>
            <a:ext cx="9638153" cy="266837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entury Gothic"/>
              <a:buNone/>
            </a:pPr>
            <a:r>
              <a:rPr lang="en-US" sz="5400" dirty="0">
                <a:solidFill>
                  <a:schemeClr val="lt1"/>
                </a:solidFill>
                <a:latin typeface="Twentieth Century"/>
                <a:ea typeface="Twentieth Century"/>
                <a:cs typeface="Twentieth Century"/>
                <a:sym typeface="Twentieth Century"/>
              </a:rPr>
              <a:t>THANK YOU! </a:t>
            </a:r>
            <a:endParaRPr dirty="0">
              <a:latin typeface="Twentieth Century"/>
              <a:ea typeface="Twentieth Century"/>
              <a:cs typeface="Twentieth Century"/>
              <a:sym typeface="Twentieth Century"/>
            </a:endParaRPr>
          </a:p>
        </p:txBody>
      </p:sp>
      <p:sp>
        <p:nvSpPr>
          <p:cNvPr id="954" name="Google Shape;954;p31"/>
          <p:cNvSpPr txBox="1">
            <a:spLocks noGrp="1"/>
          </p:cNvSpPr>
          <p:nvPr>
            <p:ph type="body" idx="1"/>
          </p:nvPr>
        </p:nvSpPr>
        <p:spPr>
          <a:xfrm>
            <a:off x="1276923" y="3745763"/>
            <a:ext cx="9638153" cy="159964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4000"/>
              <a:buNone/>
            </a:pPr>
            <a:r>
              <a:rPr lang="en-US" sz="4000" dirty="0">
                <a:latin typeface="Twentieth Century"/>
                <a:ea typeface="Twentieth Century"/>
                <a:cs typeface="Twentieth Century"/>
                <a:sym typeface="Twentieth Century"/>
              </a:rPr>
              <a:t>Questions/Comments/Discussion</a:t>
            </a:r>
            <a:endParaRPr dirty="0">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3"/>
                                        </p:tgtEl>
                                        <p:attrNameLst>
                                          <p:attrName>style.visibility</p:attrName>
                                        </p:attrNameLst>
                                      </p:cBhvr>
                                      <p:to>
                                        <p:strVal val="visible"/>
                                      </p:to>
                                    </p:set>
                                    <p:anim calcmode="lin" valueType="num">
                                      <p:cBhvr additive="base">
                                        <p:cTn id="7" dur="500"/>
                                        <p:tgtEl>
                                          <p:spTgt spid="9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4">
                                            <p:txEl>
                                              <p:pRg st="0" end="0"/>
                                            </p:txEl>
                                          </p:spTgt>
                                        </p:tgtEl>
                                        <p:attrNameLst>
                                          <p:attrName>style.visibility</p:attrName>
                                        </p:attrNameLst>
                                      </p:cBhvr>
                                      <p:to>
                                        <p:strVal val="visible"/>
                                      </p:to>
                                    </p:set>
                                    <p:anim calcmode="lin" valueType="num">
                                      <p:cBhvr additive="base">
                                        <p:cTn id="12" dur="500"/>
                                        <p:tgtEl>
                                          <p:spTgt spid="9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8"/>
        <p:cNvGrpSpPr/>
        <p:nvPr/>
      </p:nvGrpSpPr>
      <p:grpSpPr>
        <a:xfrm>
          <a:off x="0" y="0"/>
          <a:ext cx="0" cy="0"/>
          <a:chOff x="0" y="0"/>
          <a:chExt cx="0" cy="0"/>
        </a:xfrm>
      </p:grpSpPr>
      <p:sp>
        <p:nvSpPr>
          <p:cNvPr id="689" name="Google Shape;689;p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690" name="Google Shape;690;p8" descr="4 Emerging Cyber Security Vulnerabilities You Should Know | SIemplify"/>
          <p:cNvPicPr preferRelativeResize="0"/>
          <p:nvPr/>
        </p:nvPicPr>
        <p:blipFill rotWithShape="1">
          <a:blip r:embed="rId3">
            <a:alphaModFix amt="40000"/>
          </a:blip>
          <a:srcRect/>
          <a:stretch/>
        </p:blipFill>
        <p:spPr>
          <a:xfrm>
            <a:off x="13" y="512402"/>
            <a:ext cx="12191981" cy="6857989"/>
          </a:xfrm>
          <a:prstGeom prst="rect">
            <a:avLst/>
          </a:prstGeom>
          <a:noFill/>
          <a:ln>
            <a:noFill/>
          </a:ln>
        </p:spPr>
      </p:pic>
      <p:sp>
        <p:nvSpPr>
          <p:cNvPr id="691" name="Google Shape;691;p8"/>
          <p:cNvSpPr txBox="1">
            <a:spLocks noGrp="1"/>
          </p:cNvSpPr>
          <p:nvPr>
            <p:ph type="body" idx="1"/>
          </p:nvPr>
        </p:nvSpPr>
        <p:spPr>
          <a:xfrm>
            <a:off x="1143000" y="2077125"/>
            <a:ext cx="9905999" cy="3541714"/>
          </a:xfrm>
          <a:prstGeom prst="rect">
            <a:avLst/>
          </a:prstGeom>
          <a:noFill/>
          <a:ln>
            <a:noFill/>
          </a:ln>
        </p:spPr>
        <p:txBody>
          <a:bodyPr spcFirstLastPara="1" wrap="square" lIns="91425" tIns="45700" rIns="91425" bIns="45700" anchor="ctr" anchorCtr="0">
            <a:noAutofit/>
          </a:bodyPr>
          <a:lstStyle/>
          <a:p>
            <a:pPr marL="342900" lvl="0" indent="-342900" algn="l" rtl="0">
              <a:lnSpc>
                <a:spcPct val="120000"/>
              </a:lnSpc>
              <a:spcBef>
                <a:spcPts val="0"/>
              </a:spcBef>
              <a:spcAft>
                <a:spcPts val="0"/>
              </a:spcAft>
              <a:buClr>
                <a:schemeClr val="lt1"/>
              </a:buClr>
              <a:buSzPts val="2400"/>
              <a:buFont typeface="Arial" panose="020B0604020202020204" pitchFamily="34" charset="0"/>
              <a:buChar char="•"/>
            </a:pPr>
            <a:r>
              <a:rPr lang="en-US" sz="2400" dirty="0">
                <a:latin typeface="Twentieth Century"/>
                <a:ea typeface="Twentieth Century"/>
                <a:cs typeface="Twentieth Century"/>
                <a:sym typeface="Twentieth Century"/>
              </a:rPr>
              <a:t>People are the most vulnerable part of any information technology system</a:t>
            </a:r>
            <a:endParaRPr dirty="0">
              <a:latin typeface="Twentieth Century"/>
              <a:ea typeface="Twentieth Century"/>
              <a:cs typeface="Twentieth Century"/>
              <a:sym typeface="Twentieth Century"/>
            </a:endParaRPr>
          </a:p>
          <a:p>
            <a:pPr marL="344488" indent="-344488">
              <a:spcBef>
                <a:spcPts val="1080"/>
              </a:spcBef>
              <a:buSzPts val="2400"/>
              <a:buFont typeface="Arial" panose="020B0604020202020204" pitchFamily="34" charset="0"/>
              <a:buChar char="•"/>
            </a:pPr>
            <a:r>
              <a:rPr lang="en-US" sz="2800" dirty="0">
                <a:latin typeface="Twentieth Century"/>
                <a:ea typeface="Twentieth Century"/>
                <a:cs typeface="Twentieth Century"/>
                <a:sym typeface="Twentieth Century"/>
              </a:rPr>
              <a:t>94% of malware is delivered by email </a:t>
            </a:r>
            <a:endParaRPr dirty="0">
              <a:latin typeface="Twentieth Century"/>
              <a:ea typeface="Twentieth Century"/>
              <a:cs typeface="Twentieth Century"/>
              <a:sym typeface="Twentieth Century"/>
            </a:endParaRPr>
          </a:p>
          <a:p>
            <a:pPr marL="800100" lvl="1" indent="-2286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3.4 billion phishing emails are sent per day</a:t>
            </a:r>
            <a:endParaRPr sz="2400" dirty="0">
              <a:latin typeface="Twentieth Century"/>
              <a:ea typeface="Twentieth Century"/>
              <a:cs typeface="Twentieth Century"/>
              <a:sym typeface="Twentieth Century"/>
            </a:endParaRPr>
          </a:p>
          <a:p>
            <a:pPr marL="800100" lvl="1" indent="-2286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3% of targeted users report malicious emails to management </a:t>
            </a:r>
            <a:endParaRPr dirty="0">
              <a:latin typeface="Twentieth Century"/>
              <a:ea typeface="Twentieth Century"/>
              <a:cs typeface="Twentieth Century"/>
              <a:sym typeface="Twentieth Century"/>
            </a:endParaRPr>
          </a:p>
          <a:p>
            <a:pPr marL="800100" lvl="1" indent="-2286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The average cost of a malware attack on a company is $2.5 million </a:t>
            </a:r>
            <a:endParaRPr dirty="0">
              <a:latin typeface="Twentieth Century"/>
              <a:ea typeface="Twentieth Century"/>
              <a:cs typeface="Twentieth Century"/>
              <a:sym typeface="Twentieth Century"/>
            </a:endParaRPr>
          </a:p>
          <a:p>
            <a:pPr marL="800100" lvl="1" indent="-228600" algn="l" rtl="0">
              <a:lnSpc>
                <a:spcPct val="120000"/>
              </a:lnSpc>
              <a:spcBef>
                <a:spcPts val="1080"/>
              </a:spcBef>
              <a:spcAft>
                <a:spcPts val="0"/>
              </a:spcAft>
              <a:buClr>
                <a:schemeClr val="lt1"/>
              </a:buClr>
              <a:buSzPts val="2400"/>
              <a:buFont typeface="Noto Sans Symbols"/>
              <a:buChar char="⮚"/>
            </a:pPr>
            <a:r>
              <a:rPr lang="en-US" sz="2400" dirty="0">
                <a:latin typeface="Twentieth Century"/>
                <a:ea typeface="Twentieth Century"/>
                <a:cs typeface="Twentieth Century"/>
                <a:sym typeface="Twentieth Century"/>
              </a:rPr>
              <a:t>The average cost in time of a malware attack is 50 days</a:t>
            </a:r>
            <a:endParaRPr dirty="0">
              <a:latin typeface="Twentieth Century"/>
              <a:ea typeface="Twentieth Century"/>
              <a:cs typeface="Twentieth Century"/>
              <a:sym typeface="Twentieth Century"/>
            </a:endParaRPr>
          </a:p>
        </p:txBody>
      </p:sp>
      <p:sp>
        <p:nvSpPr>
          <p:cNvPr id="692" name="Google Shape;692;p8"/>
          <p:cNvSpPr/>
          <p:nvPr/>
        </p:nvSpPr>
        <p:spPr>
          <a:xfrm>
            <a:off x="0" y="0"/>
            <a:ext cx="12192000" cy="154530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93" name="Google Shape;693;p8" descr="A white hexagons with black text&#10;&#10;Description automatically generated"/>
          <p:cNvPicPr preferRelativeResize="0"/>
          <p:nvPr/>
        </p:nvPicPr>
        <p:blipFill rotWithShape="1">
          <a:blip r:embed="rId4">
            <a:alphaModFix/>
          </a:blip>
          <a:srcRect b="22206"/>
          <a:stretch/>
        </p:blipFill>
        <p:spPr>
          <a:xfrm>
            <a:off x="0" y="0"/>
            <a:ext cx="1695687" cy="1333948"/>
          </a:xfrm>
          <a:prstGeom prst="rect">
            <a:avLst/>
          </a:prstGeom>
          <a:noFill/>
          <a:ln>
            <a:noFill/>
          </a:ln>
        </p:spPr>
      </p:pic>
      <p:sp>
        <p:nvSpPr>
          <p:cNvPr id="694" name="Google Shape;694;p8"/>
          <p:cNvSpPr txBox="1"/>
          <p:nvPr/>
        </p:nvSpPr>
        <p:spPr>
          <a:xfrm flipV="1">
            <a:off x="285619" y="172278"/>
            <a:ext cx="6625390" cy="1885432"/>
          </a:xfrm>
          <a:prstGeom prst="rect">
            <a:avLst/>
          </a:prstGeom>
          <a:noFill/>
          <a:ln>
            <a:noFill/>
          </a:ln>
          <a:effectLst>
            <a:outerShdw blurRad="50800" algn="tl" rotWithShape="0">
              <a:srgbClr val="000000">
                <a:alpha val="60000"/>
              </a:srgbClr>
            </a:outerShdw>
          </a:effectLst>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Arial"/>
              <a:buNone/>
            </a:pPr>
            <a:endParaRPr sz="3600" b="0" i="0" u="none" strike="noStrike" cap="none" dirty="0">
              <a:solidFill>
                <a:schemeClr val="lt1"/>
              </a:solidFill>
              <a:latin typeface="Twentieth Century"/>
              <a:ea typeface="Twentieth Century"/>
              <a:cs typeface="Twentieth Century"/>
              <a:sym typeface="Twentieth Century"/>
            </a:endParaRPr>
          </a:p>
        </p:txBody>
      </p:sp>
      <p:sp>
        <p:nvSpPr>
          <p:cNvPr id="695" name="Google Shape;695;p8"/>
          <p:cNvSpPr txBox="1">
            <a:spLocks noGrp="1"/>
          </p:cNvSpPr>
          <p:nvPr>
            <p:ph type="title"/>
          </p:nvPr>
        </p:nvSpPr>
        <p:spPr>
          <a:xfrm>
            <a:off x="1880414" y="337920"/>
            <a:ext cx="9905998" cy="658107"/>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000"/>
              <a:buFont typeface="Century Gothic"/>
              <a:buNone/>
            </a:pPr>
            <a:r>
              <a:rPr lang="en-US" dirty="0">
                <a:solidFill>
                  <a:schemeClr val="dk2"/>
                </a:solidFill>
                <a:latin typeface="Twentieth Century"/>
                <a:ea typeface="Twentieth Century"/>
                <a:cs typeface="Twentieth Century"/>
                <a:sym typeface="Twentieth Century"/>
              </a:rPr>
              <a:t>THE HUMAN VULNERABILITY</a:t>
            </a:r>
            <a:endParaRPr dirty="0">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animEffect transition="in" filter="fade">
                                      <p:cBhvr>
                                        <p:cTn id="7" dur="500"/>
                                        <p:tgtEl>
                                          <p:spTgt spid="6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
                                            <p:txEl>
                                              <p:pRg st="0" end="0"/>
                                            </p:txEl>
                                          </p:spTgt>
                                        </p:tgtEl>
                                        <p:attrNameLst>
                                          <p:attrName>style.visibility</p:attrName>
                                        </p:attrNameLst>
                                      </p:cBhvr>
                                      <p:to>
                                        <p:strVal val="visible"/>
                                      </p:to>
                                    </p:set>
                                    <p:animEffect transition="in" filter="fade">
                                      <p:cBhvr>
                                        <p:cTn id="12" dur="500"/>
                                        <p:tgtEl>
                                          <p:spTgt spid="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
                                            <p:txEl>
                                              <p:pRg st="1" end="1"/>
                                            </p:txEl>
                                          </p:spTgt>
                                        </p:tgtEl>
                                        <p:attrNameLst>
                                          <p:attrName>style.visibility</p:attrName>
                                        </p:attrNameLst>
                                      </p:cBhvr>
                                      <p:to>
                                        <p:strVal val="visible"/>
                                      </p:to>
                                    </p:set>
                                    <p:animEffect transition="in" filter="fade">
                                      <p:cBhvr>
                                        <p:cTn id="17" dur="500"/>
                                        <p:tgtEl>
                                          <p:spTgt spid="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
                                            <p:txEl>
                                              <p:pRg st="2" end="2"/>
                                            </p:txEl>
                                          </p:spTgt>
                                        </p:tgtEl>
                                        <p:attrNameLst>
                                          <p:attrName>style.visibility</p:attrName>
                                        </p:attrNameLst>
                                      </p:cBhvr>
                                      <p:to>
                                        <p:strVal val="visible"/>
                                      </p:to>
                                    </p:set>
                                    <p:animEffect transition="in" filter="fade">
                                      <p:cBhvr>
                                        <p:cTn id="22" dur="500"/>
                                        <p:tgtEl>
                                          <p:spTgt spid="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
                                            <p:txEl>
                                              <p:pRg st="3" end="3"/>
                                            </p:txEl>
                                          </p:spTgt>
                                        </p:tgtEl>
                                        <p:attrNameLst>
                                          <p:attrName>style.visibility</p:attrName>
                                        </p:attrNameLst>
                                      </p:cBhvr>
                                      <p:to>
                                        <p:strVal val="visible"/>
                                      </p:to>
                                    </p:set>
                                    <p:animEffect transition="in" filter="fade">
                                      <p:cBhvr>
                                        <p:cTn id="27" dur="500"/>
                                        <p:tgtEl>
                                          <p:spTgt spid="6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
                                            <p:txEl>
                                              <p:pRg st="4" end="4"/>
                                            </p:txEl>
                                          </p:spTgt>
                                        </p:tgtEl>
                                        <p:attrNameLst>
                                          <p:attrName>style.visibility</p:attrName>
                                        </p:attrNameLst>
                                      </p:cBhvr>
                                      <p:to>
                                        <p:strVal val="visible"/>
                                      </p:to>
                                    </p:set>
                                    <p:animEffect transition="in" filter="fade">
                                      <p:cBhvr>
                                        <p:cTn id="32" dur="500"/>
                                        <p:tgtEl>
                                          <p:spTgt spid="6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1">
                                            <p:txEl>
                                              <p:pRg st="5" end="5"/>
                                            </p:txEl>
                                          </p:spTgt>
                                        </p:tgtEl>
                                        <p:attrNameLst>
                                          <p:attrName>style.visibility</p:attrName>
                                        </p:attrNameLst>
                                      </p:cBhvr>
                                      <p:to>
                                        <p:strVal val="visible"/>
                                      </p:to>
                                    </p:set>
                                    <p:animEffect transition="in" filter="fade">
                                      <p:cBhvr>
                                        <p:cTn id="37" dur="500"/>
                                        <p:tgtEl>
                                          <p:spTgt spid="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970F72-83D8-10C9-239B-DF2F213F4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27" y="1199322"/>
            <a:ext cx="6358403" cy="3815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08089D-64C4-0A48-3C63-E1761DB7115B}"/>
              </a:ext>
            </a:extLst>
          </p:cNvPr>
          <p:cNvSpPr txBox="1"/>
          <p:nvPr/>
        </p:nvSpPr>
        <p:spPr>
          <a:xfrm>
            <a:off x="7855226" y="1939860"/>
            <a:ext cx="6102626" cy="1938992"/>
          </a:xfrm>
          <a:prstGeom prst="rect">
            <a:avLst/>
          </a:prstGeom>
          <a:noFill/>
        </p:spPr>
        <p:txBody>
          <a:bodyPr wrap="square">
            <a:spAutoFit/>
          </a:bodyPr>
          <a:lstStyle/>
          <a:p>
            <a:pPr marL="53670" rtl="0" fontAlgn="base">
              <a:buFont typeface="Arial" panose="020B0604020202020204" pitchFamily="34" charset="0"/>
              <a:buChar char="•"/>
            </a:pPr>
            <a:r>
              <a:rPr lang="en-US" sz="4000" b="0" i="0" u="none" strike="noStrike" dirty="0">
                <a:solidFill>
                  <a:srgbClr val="000000"/>
                </a:solidFill>
                <a:effectLst/>
                <a:latin typeface="Calibri" panose="020F0502020204030204" pitchFamily="34" charset="0"/>
              </a:rPr>
              <a:t>Phishing </a:t>
            </a:r>
            <a:endParaRPr lang="en-US" sz="4000" b="0" i="0" u="none" strike="noStrike" dirty="0">
              <a:solidFill>
                <a:srgbClr val="000000"/>
              </a:solidFill>
              <a:effectLst/>
              <a:latin typeface="Arial" panose="020B0604020202020204" pitchFamily="34" charset="0"/>
            </a:endParaRPr>
          </a:p>
          <a:p>
            <a:pPr marL="53670" rtl="0" fontAlgn="base">
              <a:buFont typeface="Arial" panose="020B0604020202020204" pitchFamily="34" charset="0"/>
              <a:buChar char="•"/>
            </a:pPr>
            <a:r>
              <a:rPr lang="en-US" sz="4000" b="0" i="0" u="none" strike="noStrike" dirty="0">
                <a:solidFill>
                  <a:srgbClr val="000000"/>
                </a:solidFill>
                <a:effectLst/>
                <a:latin typeface="Calibri" panose="020F0502020204030204" pitchFamily="34" charset="0"/>
              </a:rPr>
              <a:t>Vishing</a:t>
            </a:r>
            <a:endParaRPr lang="en-US" sz="4000" b="0" i="0" u="none" strike="noStrike" dirty="0">
              <a:solidFill>
                <a:srgbClr val="000000"/>
              </a:solidFill>
              <a:effectLst/>
              <a:latin typeface="Arial" panose="020B0604020202020204" pitchFamily="34" charset="0"/>
            </a:endParaRPr>
          </a:p>
          <a:p>
            <a:pPr marL="53670" rtl="0" fontAlgn="base">
              <a:buFont typeface="Arial" panose="020B0604020202020204" pitchFamily="34" charset="0"/>
              <a:buChar char="•"/>
            </a:pPr>
            <a:r>
              <a:rPr lang="en-US" sz="4000" b="0" i="0" u="none" strike="noStrike" dirty="0">
                <a:solidFill>
                  <a:srgbClr val="000000"/>
                </a:solidFill>
                <a:effectLst/>
                <a:latin typeface="Calibri" panose="020F0502020204030204" pitchFamily="34" charset="0"/>
              </a:rPr>
              <a:t>Smishing</a:t>
            </a:r>
            <a:endParaRPr lang="en-US" sz="4000" b="0"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A61C0F97-C235-12A9-5673-E6EF9DA50700}"/>
              </a:ext>
            </a:extLst>
          </p:cNvPr>
          <p:cNvSpPr txBox="1"/>
          <p:nvPr/>
        </p:nvSpPr>
        <p:spPr>
          <a:xfrm>
            <a:off x="3243470" y="356225"/>
            <a:ext cx="6102626" cy="1138773"/>
          </a:xfrm>
          <a:prstGeom prst="rect">
            <a:avLst/>
          </a:prstGeom>
          <a:noFill/>
        </p:spPr>
        <p:txBody>
          <a:bodyPr wrap="square">
            <a:spAutoFit/>
          </a:bodyPr>
          <a:lstStyle/>
          <a:p>
            <a:pPr algn="ctr" rtl="0">
              <a:buNone/>
            </a:pPr>
            <a:r>
              <a:rPr lang="en-US" sz="4000" b="0" i="0" u="none" strike="noStrike" dirty="0">
                <a:solidFill>
                  <a:srgbClr val="000000"/>
                </a:solidFill>
                <a:effectLst/>
                <a:latin typeface="Calibri" panose="020F0502020204030204" pitchFamily="34" charset="0"/>
              </a:rPr>
              <a:t>Types of Social Engineering</a:t>
            </a:r>
            <a:endParaRPr lang="en-US" sz="4000" b="0" dirty="0">
              <a:effectLst/>
            </a:endParaRPr>
          </a:p>
          <a:p>
            <a:pPr>
              <a:buNone/>
            </a:pPr>
            <a:br>
              <a:rPr lang="en-US" dirty="0"/>
            </a:br>
            <a:endParaRPr lang="en-US" dirty="0"/>
          </a:p>
        </p:txBody>
      </p:sp>
    </p:spTree>
    <p:extLst>
      <p:ext uri="{BB962C8B-B14F-4D97-AF65-F5344CB8AC3E}">
        <p14:creationId xmlns:p14="http://schemas.microsoft.com/office/powerpoint/2010/main" val="184868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00"/>
        <p:cNvGrpSpPr/>
        <p:nvPr/>
      </p:nvGrpSpPr>
      <p:grpSpPr>
        <a:xfrm>
          <a:off x="0" y="0"/>
          <a:ext cx="0" cy="0"/>
          <a:chOff x="0" y="0"/>
          <a:chExt cx="0" cy="0"/>
        </a:xfrm>
      </p:grpSpPr>
      <p:sp>
        <p:nvSpPr>
          <p:cNvPr id="701" name="Google Shape;701;p15"/>
          <p:cNvSpPr/>
          <p:nvPr/>
        </p:nvSpPr>
        <p:spPr>
          <a:xfrm>
            <a:off x="-3" y="0"/>
            <a:ext cx="4637005" cy="6858000"/>
          </a:xfrm>
          <a:custGeom>
            <a:avLst/>
            <a:gdLst/>
            <a:ahLst/>
            <a:cxnLst/>
            <a:rect l="l" t="t" r="r" b="b"/>
            <a:pathLst>
              <a:path w="4637005" h="6858000" extrusionOk="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702" name="Google Shape;702;p15"/>
          <p:cNvSpPr txBox="1">
            <a:spLocks noGrp="1"/>
          </p:cNvSpPr>
          <p:nvPr>
            <p:ph type="title"/>
          </p:nvPr>
        </p:nvSpPr>
        <p:spPr>
          <a:xfrm>
            <a:off x="1051150" y="1823250"/>
            <a:ext cx="2534700" cy="702300"/>
          </a:xfrm>
          <a:prstGeom prst="rect">
            <a:avLst/>
          </a:prstGeom>
          <a:noFill/>
          <a:ln>
            <a:noFill/>
          </a:ln>
          <a:effectLst>
            <a:outerShdw blurRad="50800">
              <a:srgbClr val="000000">
                <a:alpha val="6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FEFE"/>
              </a:buClr>
              <a:buSzPts val="4400"/>
              <a:buFont typeface="Century Gothic"/>
              <a:buNone/>
            </a:pPr>
            <a:r>
              <a:rPr lang="en-US" sz="4400" dirty="0">
                <a:solidFill>
                  <a:schemeClr val="dk2"/>
                </a:solidFill>
                <a:latin typeface="Twentieth Century"/>
                <a:ea typeface="Twentieth Century"/>
                <a:cs typeface="Twentieth Century"/>
                <a:sym typeface="Twentieth Century"/>
              </a:rPr>
              <a:t>PHISHING</a:t>
            </a:r>
            <a:endParaRPr dirty="0">
              <a:solidFill>
                <a:schemeClr val="dk2"/>
              </a:solidFill>
              <a:latin typeface="Twentieth Century"/>
              <a:ea typeface="Twentieth Century"/>
              <a:cs typeface="Twentieth Century"/>
              <a:sym typeface="Twentieth Century"/>
            </a:endParaRPr>
          </a:p>
        </p:txBody>
      </p:sp>
      <p:pic>
        <p:nvPicPr>
          <p:cNvPr id="703" name="Google Shape;703;p15" descr="A white hexagons with black text&#10;&#10;Description automatically generated"/>
          <p:cNvPicPr preferRelativeResize="0"/>
          <p:nvPr/>
        </p:nvPicPr>
        <p:blipFill rotWithShape="1">
          <a:blip r:embed="rId3">
            <a:alphaModFix/>
          </a:blip>
          <a:srcRect b="22206"/>
          <a:stretch/>
        </p:blipFill>
        <p:spPr>
          <a:xfrm>
            <a:off x="0" y="0"/>
            <a:ext cx="1695687" cy="1333948"/>
          </a:xfrm>
          <a:prstGeom prst="rect">
            <a:avLst/>
          </a:prstGeom>
          <a:noFill/>
          <a:ln>
            <a:noFill/>
          </a:ln>
        </p:spPr>
      </p:pic>
      <p:pic>
        <p:nvPicPr>
          <p:cNvPr id="704" name="Google Shape;704;p15"/>
          <p:cNvPicPr preferRelativeResize="0"/>
          <p:nvPr/>
        </p:nvPicPr>
        <p:blipFill rotWithShape="1">
          <a:blip r:embed="rId4">
            <a:alphaModFix/>
          </a:blip>
          <a:srcRect/>
          <a:stretch/>
        </p:blipFill>
        <p:spPr>
          <a:xfrm>
            <a:off x="487138" y="2869351"/>
            <a:ext cx="3662725" cy="2747052"/>
          </a:xfrm>
          <a:prstGeom prst="rect">
            <a:avLst/>
          </a:prstGeom>
          <a:noFill/>
          <a:ln>
            <a:noFill/>
          </a:ln>
        </p:spPr>
      </p:pic>
      <p:sp>
        <p:nvSpPr>
          <p:cNvPr id="705" name="Google Shape;705;p15"/>
          <p:cNvSpPr txBox="1"/>
          <p:nvPr/>
        </p:nvSpPr>
        <p:spPr>
          <a:xfrm>
            <a:off x="5368559" y="825653"/>
            <a:ext cx="6181290" cy="5436065"/>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What is a phishing email?</a:t>
            </a:r>
            <a:endParaRPr dirty="0"/>
          </a:p>
          <a:p>
            <a:pPr marL="800100" marR="0" lvl="1" indent="-342900" algn="l" rtl="0">
              <a:lnSpc>
                <a:spcPct val="150000"/>
              </a:lnSpc>
              <a:spcBef>
                <a:spcPts val="0"/>
              </a:spcBef>
              <a:spcAft>
                <a:spcPts val="0"/>
              </a:spcAft>
              <a:buClr>
                <a:srgbClr val="FFFFFF"/>
              </a:buClr>
              <a:buSzPts val="1800"/>
              <a:buFont typeface="Noto Sans Symbols"/>
              <a:buChar char="⮚"/>
            </a:pPr>
            <a:r>
              <a:rPr lang="en-US" sz="2400" b="0" i="0" u="none" strike="noStrike" cap="none" dirty="0">
                <a:solidFill>
                  <a:schemeClr val="lt1"/>
                </a:solidFill>
                <a:latin typeface="Twentieth Century"/>
                <a:ea typeface="Twentieth Century"/>
                <a:cs typeface="Twentieth Century"/>
                <a:sym typeface="Twentieth Century"/>
              </a:rPr>
              <a:t>An online scam that targets consumers by sending them an e-mail that appears to be from a well-known source</a:t>
            </a:r>
            <a:endParaRPr sz="2400" b="1" i="0" u="none" strike="noStrike" cap="none" dirty="0">
              <a:solidFill>
                <a:srgbClr val="FFFFFF"/>
              </a:solidFill>
              <a:latin typeface="Twentieth Century"/>
              <a:ea typeface="Twentieth Century"/>
              <a:cs typeface="Twentieth Century"/>
              <a:sym typeface="Twentieth Century"/>
            </a:endParaRPr>
          </a:p>
          <a:p>
            <a:pPr marL="342900" marR="0" lvl="0" indent="-342900" algn="l" rtl="0">
              <a:lnSpc>
                <a:spcPct val="150000"/>
              </a:lnSpc>
              <a:spcBef>
                <a:spcPts val="0"/>
              </a:spcBef>
              <a:spcAft>
                <a:spcPts val="0"/>
              </a:spcAft>
              <a:buClr>
                <a:srgbClr val="FFFFFF"/>
              </a:buClr>
              <a:buSzPts val="1800"/>
              <a:buFont typeface="Noto Sans Symbols"/>
              <a:buChar char="⮚"/>
            </a:pPr>
            <a:r>
              <a:rPr lang="en-US" sz="2800" b="0" i="0" u="none" strike="noStrike" cap="none" dirty="0">
                <a:solidFill>
                  <a:srgbClr val="FFFFFF"/>
                </a:solidFill>
                <a:latin typeface="Twentieth Century"/>
                <a:ea typeface="Twentieth Century"/>
                <a:cs typeface="Twentieth Century"/>
                <a:sym typeface="Twentieth Century"/>
              </a:rPr>
              <a:t>How to identify a phishing email?</a:t>
            </a:r>
            <a:endParaRPr dirty="0"/>
          </a:p>
          <a:p>
            <a:pPr marL="800100" marR="0" lvl="1" indent="-342900" algn="l" rtl="0">
              <a:lnSpc>
                <a:spcPct val="150000"/>
              </a:lnSpc>
              <a:spcBef>
                <a:spcPts val="0"/>
              </a:spcBef>
              <a:spcAft>
                <a:spcPts val="0"/>
              </a:spcAft>
              <a:buClr>
                <a:srgbClr val="FFFFFF"/>
              </a:buClr>
              <a:buSzPts val="1800"/>
              <a:buFont typeface="Noto Sans Symbols"/>
              <a:buChar char="⮚"/>
            </a:pPr>
            <a:r>
              <a:rPr lang="en-US" sz="2400" b="0" i="0" u="none" strike="noStrike" cap="none" dirty="0">
                <a:solidFill>
                  <a:srgbClr val="FFFFFF"/>
                </a:solidFill>
                <a:latin typeface="Twentieth Century"/>
                <a:ea typeface="Twentieth Century"/>
                <a:cs typeface="Twentieth Century"/>
                <a:sym typeface="Twentieth Century"/>
              </a:rPr>
              <a:t>General greeting</a:t>
            </a:r>
            <a:endParaRPr dirty="0"/>
          </a:p>
          <a:p>
            <a:pPr marL="800100" marR="0" lvl="1" indent="-342900" algn="l" rtl="0">
              <a:lnSpc>
                <a:spcPct val="150000"/>
              </a:lnSpc>
              <a:spcBef>
                <a:spcPts val="0"/>
              </a:spcBef>
              <a:spcAft>
                <a:spcPts val="0"/>
              </a:spcAft>
              <a:buClr>
                <a:srgbClr val="FFFFFF"/>
              </a:buClr>
              <a:buSzPts val="1800"/>
              <a:buFont typeface="Noto Sans Symbols"/>
              <a:buChar char="⮚"/>
            </a:pPr>
            <a:r>
              <a:rPr lang="en-US" sz="2400" b="0" i="0" u="none" strike="noStrike" cap="none" dirty="0">
                <a:solidFill>
                  <a:srgbClr val="FFFFFF"/>
                </a:solidFill>
                <a:latin typeface="Twentieth Century"/>
                <a:ea typeface="Twentieth Century"/>
                <a:cs typeface="Twentieth Century"/>
                <a:sym typeface="Twentieth Century"/>
              </a:rPr>
              <a:t>Suspicious links/attachments</a:t>
            </a:r>
            <a:endParaRPr dirty="0"/>
          </a:p>
          <a:p>
            <a:pPr marL="800100" marR="0" lvl="1" indent="-342900" algn="l" rtl="0">
              <a:lnSpc>
                <a:spcPct val="150000"/>
              </a:lnSpc>
              <a:spcBef>
                <a:spcPts val="0"/>
              </a:spcBef>
              <a:spcAft>
                <a:spcPts val="0"/>
              </a:spcAft>
              <a:buClr>
                <a:srgbClr val="FFFFFF"/>
              </a:buClr>
              <a:buSzPts val="1800"/>
              <a:buFont typeface="Noto Sans Symbols"/>
              <a:buChar char="⮚"/>
            </a:pPr>
            <a:r>
              <a:rPr lang="en-US" sz="2400" b="0" i="0" u="none" strike="noStrike" cap="none" dirty="0">
                <a:solidFill>
                  <a:srgbClr val="FFFFFF"/>
                </a:solidFill>
                <a:latin typeface="Twentieth Century"/>
                <a:ea typeface="Twentieth Century"/>
                <a:cs typeface="Twentieth Century"/>
                <a:sym typeface="Twentieth Century"/>
              </a:rPr>
              <a:t>Sense of urgency</a:t>
            </a:r>
            <a:endParaRPr dirty="0"/>
          </a:p>
          <a:p>
            <a:pPr marL="0" marR="0" lvl="0" indent="0" algn="l" rtl="0">
              <a:lnSpc>
                <a:spcPct val="90000"/>
              </a:lnSpc>
              <a:spcBef>
                <a:spcPts val="0"/>
              </a:spcBef>
              <a:spcAft>
                <a:spcPts val="0"/>
              </a:spcAft>
              <a:buClr>
                <a:srgbClr val="FFFFFF"/>
              </a:buClr>
              <a:buSzPts val="1800"/>
              <a:buFont typeface="Arial"/>
              <a:buNone/>
            </a:pPr>
            <a:endParaRPr sz="2800" b="1" i="0" u="none" strike="noStrike" cap="none" dirty="0">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fade">
                                      <p:cBhvr>
                                        <p:cTn id="7" dur="500"/>
                                        <p:tgtEl>
                                          <p:spTgt spid="704"/>
                                        </p:tgtEl>
                                      </p:cBhvr>
                                    </p:animEffect>
                                  </p:childTnLst>
                                </p:cTn>
                              </p:par>
                              <p:par>
                                <p:cTn id="8" presetID="10" presetClass="entr" presetSubtype="0" fill="hold" nodeType="withEffect">
                                  <p:stCondLst>
                                    <p:cond delay="0"/>
                                  </p:stCondLst>
                                  <p:childTnLst>
                                    <p:set>
                                      <p:cBhvr>
                                        <p:cTn id="9" dur="1" fill="hold">
                                          <p:stCondLst>
                                            <p:cond delay="0"/>
                                          </p:stCondLst>
                                        </p:cTn>
                                        <p:tgtEl>
                                          <p:spTgt spid="702"/>
                                        </p:tgtEl>
                                        <p:attrNameLst>
                                          <p:attrName>style.visibility</p:attrName>
                                        </p:attrNameLst>
                                      </p:cBhvr>
                                      <p:to>
                                        <p:strVal val="visible"/>
                                      </p:to>
                                    </p:set>
                                    <p:animEffect transition="in" filter="fade">
                                      <p:cBhvr>
                                        <p:cTn id="10" dur="500"/>
                                        <p:tgtEl>
                                          <p:spTgt spid="7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5">
                                            <p:txEl>
                                              <p:pRg st="0" end="0"/>
                                            </p:txEl>
                                          </p:spTgt>
                                        </p:tgtEl>
                                        <p:attrNameLst>
                                          <p:attrName>style.visibility</p:attrName>
                                        </p:attrNameLst>
                                      </p:cBhvr>
                                      <p:to>
                                        <p:strVal val="visible"/>
                                      </p:to>
                                    </p:set>
                                    <p:animEffect transition="in" filter="fade">
                                      <p:cBhvr>
                                        <p:cTn id="15" dur="500"/>
                                        <p:tgtEl>
                                          <p:spTgt spid="70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5">
                                            <p:txEl>
                                              <p:pRg st="1" end="1"/>
                                            </p:txEl>
                                          </p:spTgt>
                                        </p:tgtEl>
                                        <p:attrNameLst>
                                          <p:attrName>style.visibility</p:attrName>
                                        </p:attrNameLst>
                                      </p:cBhvr>
                                      <p:to>
                                        <p:strVal val="visible"/>
                                      </p:to>
                                    </p:set>
                                    <p:animEffect transition="in" filter="fade">
                                      <p:cBhvr>
                                        <p:cTn id="20" dur="500"/>
                                        <p:tgtEl>
                                          <p:spTgt spid="70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5">
                                            <p:txEl>
                                              <p:pRg st="2" end="2"/>
                                            </p:txEl>
                                          </p:spTgt>
                                        </p:tgtEl>
                                        <p:attrNameLst>
                                          <p:attrName>style.visibility</p:attrName>
                                        </p:attrNameLst>
                                      </p:cBhvr>
                                      <p:to>
                                        <p:strVal val="visible"/>
                                      </p:to>
                                    </p:set>
                                    <p:animEffect transition="in" filter="fade">
                                      <p:cBhvr>
                                        <p:cTn id="25" dur="500"/>
                                        <p:tgtEl>
                                          <p:spTgt spid="70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5">
                                            <p:txEl>
                                              <p:pRg st="3" end="3"/>
                                            </p:txEl>
                                          </p:spTgt>
                                        </p:tgtEl>
                                        <p:attrNameLst>
                                          <p:attrName>style.visibility</p:attrName>
                                        </p:attrNameLst>
                                      </p:cBhvr>
                                      <p:to>
                                        <p:strVal val="visible"/>
                                      </p:to>
                                    </p:set>
                                    <p:animEffect transition="in" filter="fade">
                                      <p:cBhvr>
                                        <p:cTn id="30" dur="500"/>
                                        <p:tgtEl>
                                          <p:spTgt spid="70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05">
                                            <p:txEl>
                                              <p:pRg st="4" end="4"/>
                                            </p:txEl>
                                          </p:spTgt>
                                        </p:tgtEl>
                                        <p:attrNameLst>
                                          <p:attrName>style.visibility</p:attrName>
                                        </p:attrNameLst>
                                      </p:cBhvr>
                                      <p:to>
                                        <p:strVal val="visible"/>
                                      </p:to>
                                    </p:set>
                                    <p:animEffect transition="in" filter="fade">
                                      <p:cBhvr>
                                        <p:cTn id="35" dur="500"/>
                                        <p:tgtEl>
                                          <p:spTgt spid="70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05">
                                            <p:txEl>
                                              <p:pRg st="5" end="5"/>
                                            </p:txEl>
                                          </p:spTgt>
                                        </p:tgtEl>
                                        <p:attrNameLst>
                                          <p:attrName>style.visibility</p:attrName>
                                        </p:attrNameLst>
                                      </p:cBhvr>
                                      <p:to>
                                        <p:strVal val="visible"/>
                                      </p:to>
                                    </p:set>
                                    <p:animEffect transition="in" filter="fade">
                                      <p:cBhvr>
                                        <p:cTn id="40" dur="500"/>
                                        <p:tgtEl>
                                          <p:spTgt spid="70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05">
                                            <p:txEl>
                                              <p:pRg st="6" end="6"/>
                                            </p:txEl>
                                          </p:spTgt>
                                        </p:tgtEl>
                                        <p:attrNameLst>
                                          <p:attrName>style.visibility</p:attrName>
                                        </p:attrNameLst>
                                      </p:cBhvr>
                                      <p:to>
                                        <p:strVal val="visible"/>
                                      </p:to>
                                    </p:set>
                                    <p:animEffect transition="in" filter="fade">
                                      <p:cBhvr>
                                        <p:cTn id="45" dur="500"/>
                                        <p:tgtEl>
                                          <p:spTgt spid="7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5F3781-1727-D037-4FB3-69F204557C48}"/>
              </a:ext>
            </a:extLst>
          </p:cNvPr>
          <p:cNvSpPr>
            <a:spLocks noGrp="1"/>
          </p:cNvSpPr>
          <p:nvPr>
            <p:ph type="subTitle" idx="1"/>
          </p:nvPr>
        </p:nvSpPr>
        <p:spPr>
          <a:xfrm>
            <a:off x="1936058" y="2316163"/>
            <a:ext cx="8791575" cy="4137646"/>
          </a:xfrm>
        </p:spPr>
        <p:txBody>
          <a:bodyPr>
            <a:normAutofit fontScale="25000" lnSpcReduction="20000"/>
          </a:bodyPr>
          <a:lstStyle/>
          <a:p>
            <a:pPr fontAlgn="base"/>
            <a:r>
              <a:rPr lang="en-US" sz="6200" dirty="0"/>
              <a:t>	Clone phishing attacks create an almost identical copy of a previous delivered legitimate email and attachment by using its recipient information and content to create trust and encourage the recipient to take action such as clicking on a malicious link. </a:t>
            </a:r>
          </a:p>
          <a:p>
            <a:pPr fontAlgn="base"/>
            <a:br>
              <a:rPr lang="en-US" sz="6200" dirty="0"/>
            </a:br>
            <a:endParaRPr lang="en-US" sz="6200" dirty="0"/>
          </a:p>
          <a:p>
            <a:pPr fontAlgn="base"/>
            <a:r>
              <a:rPr lang="en-US" sz="6200" dirty="0"/>
              <a:t>	Spear phishing attacks use personal information researched about targeted specific individuals or companies as a way to increase the success of enticing the target to surrender sensitive information. </a:t>
            </a:r>
          </a:p>
          <a:p>
            <a:pPr fontAlgn="base"/>
            <a:br>
              <a:rPr lang="en-US" sz="6200" dirty="0"/>
            </a:br>
            <a:endParaRPr lang="en-US" sz="6200" dirty="0"/>
          </a:p>
          <a:p>
            <a:pPr fontAlgn="base"/>
            <a:r>
              <a:rPr lang="en-US" sz="6200" dirty="0"/>
              <a:t>	Whaling attacks are targeted specifically at senior executives and other high profile individuals within your organization to try to solicit sensitive information.</a:t>
            </a:r>
          </a:p>
          <a:p>
            <a:endParaRPr lang="en-US" dirty="0"/>
          </a:p>
        </p:txBody>
      </p:sp>
      <p:sp>
        <p:nvSpPr>
          <p:cNvPr id="4" name="Title 3">
            <a:extLst>
              <a:ext uri="{FF2B5EF4-FFF2-40B4-BE49-F238E27FC236}">
                <a16:creationId xmlns:a16="http://schemas.microsoft.com/office/drawing/2014/main" id="{F6B2DDBD-0B6B-FC31-A690-5F4D55420CC7}"/>
              </a:ext>
            </a:extLst>
          </p:cNvPr>
          <p:cNvSpPr>
            <a:spLocks noGrp="1"/>
          </p:cNvSpPr>
          <p:nvPr>
            <p:ph type="ctrTitle"/>
          </p:nvPr>
        </p:nvSpPr>
        <p:spPr>
          <a:xfrm>
            <a:off x="2479398" y="212036"/>
            <a:ext cx="7764533" cy="940904"/>
          </a:xfrm>
        </p:spPr>
        <p:txBody>
          <a:bodyPr>
            <a:normAutofit/>
          </a:bodyPr>
          <a:lstStyle/>
          <a:p>
            <a:r>
              <a:rPr lang="en-US" dirty="0"/>
              <a:t>TYPES of PHISHING ATTACKS</a:t>
            </a:r>
          </a:p>
        </p:txBody>
      </p:sp>
      <p:sp>
        <p:nvSpPr>
          <p:cNvPr id="5" name="Title 1">
            <a:extLst>
              <a:ext uri="{FF2B5EF4-FFF2-40B4-BE49-F238E27FC236}">
                <a16:creationId xmlns:a16="http://schemas.microsoft.com/office/drawing/2014/main" id="{73458C55-418D-98E5-DA3A-C96BDF682B4E}"/>
              </a:ext>
            </a:extLst>
          </p:cNvPr>
          <p:cNvSpPr txBox="1">
            <a:spLocks/>
          </p:cNvSpPr>
          <p:nvPr/>
        </p:nvSpPr>
        <p:spPr>
          <a:xfrm>
            <a:off x="-1265583" y="1885951"/>
            <a:ext cx="3022043" cy="386326"/>
          </a:xfrm>
          <a:prstGeom prst="rect">
            <a:avLst/>
          </a:prstGeom>
          <a:noFill/>
          <a:ln>
            <a:noFill/>
          </a:ln>
        </p:spPr>
        <p:txBody>
          <a:bodyPr spcFirstLastPara="1" wrap="square" lIns="91425" tIns="45700" rIns="91425" bIns="45700" anchor="b" anchorCtr="0">
            <a:normAutofit fontScale="2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Twentieth Century"/>
              <a:buNone/>
              <a:defRPr sz="4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			Types of Phishing</a:t>
            </a:r>
            <a:br>
              <a:rPr lang="en-US" dirty="0"/>
            </a:br>
            <a:br>
              <a:rPr lang="en-US" dirty="0"/>
            </a:br>
            <a:endParaRPr lang="en-US" dirty="0"/>
          </a:p>
        </p:txBody>
      </p:sp>
      <p:pic>
        <p:nvPicPr>
          <p:cNvPr id="6" name="Picture 2">
            <a:extLst>
              <a:ext uri="{FF2B5EF4-FFF2-40B4-BE49-F238E27FC236}">
                <a16:creationId xmlns:a16="http://schemas.microsoft.com/office/drawing/2014/main" id="{32C98352-EAFD-CBFC-687F-7E3B9BCA9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68" y="2316163"/>
            <a:ext cx="1473369" cy="129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5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p:nvPr/>
        </p:nvSpPr>
        <p:spPr>
          <a:xfrm>
            <a:off x="1981200" y="37800"/>
            <a:ext cx="8226720" cy="873720"/>
          </a:xfrm>
          <a:prstGeom prst="rect">
            <a:avLst/>
          </a:prstGeom>
          <a:noFill/>
          <a:ln>
            <a:noFill/>
          </a:ln>
        </p:spPr>
        <p:txBody>
          <a:bodyPr spcFirstLastPara="1" wrap="square" lIns="90000" tIns="45000" rIns="90000" bIns="45000" anchor="ctr" anchorCtr="0">
            <a:noAutofit/>
          </a:bodyPr>
          <a:lstStyle/>
          <a:p>
            <a:pPr algn="ctr"/>
            <a:r>
              <a:rPr lang="en-US" sz="4400" dirty="0">
                <a:latin typeface="Calibri"/>
                <a:ea typeface="Calibri"/>
                <a:cs typeface="Calibri"/>
                <a:sym typeface="Calibri"/>
              </a:rPr>
              <a:t>Example</a:t>
            </a:r>
            <a:endParaRPr sz="1800" dirty="0"/>
          </a:p>
        </p:txBody>
      </p:sp>
      <p:pic>
        <p:nvPicPr>
          <p:cNvPr id="177" name="Google Shape;177;p14"/>
          <p:cNvPicPr preferRelativeResize="0"/>
          <p:nvPr/>
        </p:nvPicPr>
        <p:blipFill rotWithShape="1">
          <a:blip r:embed="rId3">
            <a:alphaModFix/>
          </a:blip>
          <a:srcRect/>
          <a:stretch/>
        </p:blipFill>
        <p:spPr>
          <a:xfrm>
            <a:off x="2040960" y="838080"/>
            <a:ext cx="8345880" cy="5331240"/>
          </a:xfrm>
          <a:prstGeom prst="rect">
            <a:avLst/>
          </a:prstGeom>
          <a:noFill/>
          <a:ln>
            <a:noFill/>
          </a:ln>
        </p:spPr>
      </p:pic>
      <p:sp>
        <p:nvSpPr>
          <p:cNvPr id="178" name="Google Shape;178;p14"/>
          <p:cNvSpPr/>
          <p:nvPr/>
        </p:nvSpPr>
        <p:spPr>
          <a:xfrm>
            <a:off x="6096000" y="4267080"/>
            <a:ext cx="766440" cy="378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endParaRPr dirty="0"/>
          </a:p>
        </p:txBody>
      </p:sp>
    </p:spTree>
    <p:extLst>
      <p:ext uri="{BB962C8B-B14F-4D97-AF65-F5344CB8AC3E}">
        <p14:creationId xmlns:p14="http://schemas.microsoft.com/office/powerpoint/2010/main" val="3555107258"/>
      </p:ext>
    </p:extLst>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4368</Words>
  <Application>Microsoft Office PowerPoint</Application>
  <PresentationFormat>Widescreen</PresentationFormat>
  <Paragraphs>347</Paragraphs>
  <Slides>41</Slides>
  <Notes>39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Twentieth Century</vt:lpstr>
      <vt:lpstr>Calibri</vt:lpstr>
      <vt:lpstr>Arial</vt:lpstr>
      <vt:lpstr>Garamond</vt:lpstr>
      <vt:lpstr>Open Sans</vt:lpstr>
      <vt:lpstr>Noto Sans Symbols</vt:lpstr>
      <vt:lpstr>Century Gothic</vt:lpstr>
      <vt:lpstr>Times New Roman</vt:lpstr>
      <vt:lpstr>Courier New</vt:lpstr>
      <vt:lpstr>Circuit</vt:lpstr>
      <vt:lpstr>1_Circuit</vt:lpstr>
      <vt:lpstr>Circuit</vt:lpstr>
      <vt:lpstr>Cybersecurity Awareness Presentation</vt:lpstr>
      <vt:lpstr>INTRODUCTION</vt:lpstr>
      <vt:lpstr>PURPOSE OF TODAY’S PRESENTATION</vt:lpstr>
      <vt:lpstr>CIA TRIAD</vt:lpstr>
      <vt:lpstr>THE HUMAN VULNERABILITY</vt:lpstr>
      <vt:lpstr>PowerPoint Presentation</vt:lpstr>
      <vt:lpstr>PHISHING</vt:lpstr>
      <vt:lpstr>TYPES of PHISHING ATTACKS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Social Engineering Scams</vt:lpstr>
      <vt:lpstr>Microsoft Scam</vt:lpstr>
      <vt:lpstr>Tax Scams</vt:lpstr>
      <vt:lpstr>Example</vt:lpstr>
      <vt:lpstr>Rise in Ransomware Attacks</vt:lpstr>
      <vt:lpstr>RANSOMWARE</vt:lpstr>
      <vt:lpstr>PowerPoint Presentation</vt:lpstr>
      <vt:lpstr>MGM Grand Ransomware Attack</vt:lpstr>
      <vt:lpstr>PowerPoint Presentation</vt:lpstr>
      <vt:lpstr>PowerPoint Presentation</vt:lpstr>
      <vt:lpstr>A MALICIOUS ACTOR’S TOOLBOX</vt:lpstr>
      <vt:lpstr>PowerPoint Presentation</vt:lpstr>
      <vt:lpstr>PowerPoint Presentation</vt:lpstr>
      <vt:lpstr>Open Source Intelligence Definition Review</vt:lpstr>
      <vt:lpstr>Open Source Intelligence Attack Examples</vt:lpstr>
      <vt:lpstr>Precautions and Best Practices</vt:lpstr>
      <vt:lpstr>PASSWORD HYGIENE</vt:lpstr>
      <vt:lpstr>PowerPoint Presentation</vt:lpstr>
      <vt:lpstr>MULTIFACTOR AUTHENTICATION</vt:lpstr>
      <vt:lpstr>EMAIL SECURITY</vt:lpstr>
      <vt:lpstr>RECAP</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AWARENESS TRAINING</dc:title>
  <dc:creator>Addison Wolanin</dc:creator>
  <cp:lastModifiedBy>michelle tuttle</cp:lastModifiedBy>
  <cp:revision>3</cp:revision>
  <dcterms:created xsi:type="dcterms:W3CDTF">2021-11-16T15:22:02Z</dcterms:created>
  <dcterms:modified xsi:type="dcterms:W3CDTF">2026-01-27T22:56:30Z</dcterms:modified>
</cp:coreProperties>
</file>