
<file path=[Content_Types].xml><?xml version="1.0" encoding="utf-8"?>
<Types xmlns="http://schemas.openxmlformats.org/package/2006/content-types">
  <Default Extension="HEIC" ContentType="image/heic"/>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46"/>
  </p:notesMasterIdLst>
  <p:sldIdLst>
    <p:sldId id="256" r:id="rId2"/>
    <p:sldId id="257" r:id="rId3"/>
    <p:sldId id="258" r:id="rId4"/>
    <p:sldId id="262" r:id="rId5"/>
    <p:sldId id="260" r:id="rId6"/>
    <p:sldId id="261" r:id="rId7"/>
    <p:sldId id="263" r:id="rId8"/>
    <p:sldId id="265" r:id="rId9"/>
    <p:sldId id="264" r:id="rId10"/>
    <p:sldId id="266" r:id="rId11"/>
    <p:sldId id="267" r:id="rId12"/>
    <p:sldId id="274" r:id="rId13"/>
    <p:sldId id="268" r:id="rId14"/>
    <p:sldId id="269" r:id="rId15"/>
    <p:sldId id="275" r:id="rId16"/>
    <p:sldId id="276" r:id="rId17"/>
    <p:sldId id="270" r:id="rId18"/>
    <p:sldId id="297" r:id="rId19"/>
    <p:sldId id="271" r:id="rId20"/>
    <p:sldId id="273" r:id="rId21"/>
    <p:sldId id="278" r:id="rId22"/>
    <p:sldId id="277" r:id="rId23"/>
    <p:sldId id="294" r:id="rId24"/>
    <p:sldId id="279" r:id="rId25"/>
    <p:sldId id="280" r:id="rId26"/>
    <p:sldId id="281" r:id="rId27"/>
    <p:sldId id="282" r:id="rId28"/>
    <p:sldId id="283" r:id="rId29"/>
    <p:sldId id="284" r:id="rId30"/>
    <p:sldId id="286" r:id="rId31"/>
    <p:sldId id="285" r:id="rId32"/>
    <p:sldId id="287" r:id="rId33"/>
    <p:sldId id="289" r:id="rId34"/>
    <p:sldId id="290" r:id="rId35"/>
    <p:sldId id="291" r:id="rId36"/>
    <p:sldId id="292" r:id="rId37"/>
    <p:sldId id="298" r:id="rId38"/>
    <p:sldId id="299" r:id="rId39"/>
    <p:sldId id="301" r:id="rId40"/>
    <p:sldId id="302" r:id="rId41"/>
    <p:sldId id="300" r:id="rId42"/>
    <p:sldId id="295" r:id="rId43"/>
    <p:sldId id="296" r:id="rId44"/>
    <p:sldId id="30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2D28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842143-78FA-41ED-BAF6-A4A1DEC7877A}" v="124" dt="2024-03-01T21:58:47.3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2" autoAdjust="0"/>
    <p:restoredTop sz="94660"/>
  </p:normalViewPr>
  <p:slideViewPr>
    <p:cSldViewPr snapToGrid="0">
      <p:cViewPr varScale="1">
        <p:scale>
          <a:sx n="89" d="100"/>
          <a:sy n="89" d="100"/>
        </p:scale>
        <p:origin x="466"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ane Miller" userId="6348a4145a27654e" providerId="LiveId" clId="{56842143-78FA-41ED-BAF6-A4A1DEC7877A}"/>
    <pc:docChg chg="undo custSel addSld delSld modSld sldOrd">
      <pc:chgData name="Diane Miller" userId="6348a4145a27654e" providerId="LiveId" clId="{56842143-78FA-41ED-BAF6-A4A1DEC7877A}" dt="2024-03-01T21:58:47.389" v="2547"/>
      <pc:docMkLst>
        <pc:docMk/>
      </pc:docMkLst>
      <pc:sldChg chg="addSp delSp modSp mod modTransition modAnim">
        <pc:chgData name="Diane Miller" userId="6348a4145a27654e" providerId="LiveId" clId="{56842143-78FA-41ED-BAF6-A4A1DEC7877A}" dt="2024-03-01T20:39:56.378" v="2533"/>
        <pc:sldMkLst>
          <pc:docMk/>
          <pc:sldMk cId="3788722904" sldId="256"/>
        </pc:sldMkLst>
        <pc:spChg chg="mod">
          <ac:chgData name="Diane Miller" userId="6348a4145a27654e" providerId="LiveId" clId="{56842143-78FA-41ED-BAF6-A4A1DEC7877A}" dt="2024-02-27T22:52:10.623" v="2480" actId="27636"/>
          <ac:spMkLst>
            <pc:docMk/>
            <pc:sldMk cId="3788722904" sldId="256"/>
            <ac:spMk id="2" creationId="{2F40E5A6-7732-CED1-AE5C-686DD77C0AD8}"/>
          </ac:spMkLst>
        </pc:spChg>
        <pc:picChg chg="add del mod">
          <ac:chgData name="Diane Miller" userId="6348a4145a27654e" providerId="LiveId" clId="{56842143-78FA-41ED-BAF6-A4A1DEC7877A}" dt="2024-02-29T17:08:23.698" v="2493"/>
          <ac:picMkLst>
            <pc:docMk/>
            <pc:sldMk cId="3788722904" sldId="256"/>
            <ac:picMk id="7" creationId="{54C1A47D-D987-D960-2119-240EA3794BB6}"/>
          </ac:picMkLst>
        </pc:picChg>
        <pc:picChg chg="add del mod">
          <ac:chgData name="Diane Miller" userId="6348a4145a27654e" providerId="LiveId" clId="{56842143-78FA-41ED-BAF6-A4A1DEC7877A}" dt="2024-02-29T16:53:43.733" v="2491"/>
          <ac:picMkLst>
            <pc:docMk/>
            <pc:sldMk cId="3788722904" sldId="256"/>
            <ac:picMk id="7" creationId="{8363FC28-D9EE-36F2-1B34-5D77201193A1}"/>
          </ac:picMkLst>
        </pc:picChg>
        <pc:picChg chg="add del mod">
          <ac:chgData name="Diane Miller" userId="6348a4145a27654e" providerId="LiveId" clId="{56842143-78FA-41ED-BAF6-A4A1DEC7877A}" dt="2024-03-01T15:32:43.482" v="2505"/>
          <ac:picMkLst>
            <pc:docMk/>
            <pc:sldMk cId="3788722904" sldId="256"/>
            <ac:picMk id="7" creationId="{C8E869C0-F251-0993-C122-70313C1D9F08}"/>
          </ac:picMkLst>
        </pc:picChg>
        <pc:picChg chg="add del mod">
          <ac:chgData name="Diane Miller" userId="6348a4145a27654e" providerId="LiveId" clId="{56842143-78FA-41ED-BAF6-A4A1DEC7877A}" dt="2024-02-29T17:14:53.636" v="2496"/>
          <ac:picMkLst>
            <pc:docMk/>
            <pc:sldMk cId="3788722904" sldId="256"/>
            <ac:picMk id="10" creationId="{D9864D8F-7CE1-2747-B3FE-B03F15F066E9}"/>
          </ac:picMkLst>
        </pc:picChg>
        <pc:picChg chg="add del mod">
          <ac:chgData name="Diane Miller" userId="6348a4145a27654e" providerId="LiveId" clId="{56842143-78FA-41ED-BAF6-A4A1DEC7877A}" dt="2024-03-01T15:35:28.498" v="2507"/>
          <ac:picMkLst>
            <pc:docMk/>
            <pc:sldMk cId="3788722904" sldId="256"/>
            <ac:picMk id="11" creationId="{D62DADE2-2B7E-3C3D-9B1C-37D0C4A56B1F}"/>
          </ac:picMkLst>
        </pc:picChg>
        <pc:picChg chg="add del mod">
          <ac:chgData name="Diane Miller" userId="6348a4145a27654e" providerId="LiveId" clId="{56842143-78FA-41ED-BAF6-A4A1DEC7877A}" dt="2024-02-29T17:16:39.355" v="2498"/>
          <ac:picMkLst>
            <pc:docMk/>
            <pc:sldMk cId="3788722904" sldId="256"/>
            <ac:picMk id="13" creationId="{0937E4CB-903E-09D0-742B-8F4202329633}"/>
          </ac:picMkLst>
        </pc:picChg>
        <pc:picChg chg="add del mod">
          <ac:chgData name="Diane Miller" userId="6348a4145a27654e" providerId="LiveId" clId="{56842143-78FA-41ED-BAF6-A4A1DEC7877A}" dt="2024-03-01T15:36:10.528" v="2509"/>
          <ac:picMkLst>
            <pc:docMk/>
            <pc:sldMk cId="3788722904" sldId="256"/>
            <ac:picMk id="14" creationId="{889E89B1-AB00-9C9E-26E3-6CA8B0ED8DEF}"/>
          </ac:picMkLst>
        </pc:picChg>
        <pc:picChg chg="add del mod">
          <ac:chgData name="Diane Miller" userId="6348a4145a27654e" providerId="LiveId" clId="{56842143-78FA-41ED-BAF6-A4A1DEC7877A}" dt="2024-02-29T17:18:02.214" v="2500"/>
          <ac:picMkLst>
            <pc:docMk/>
            <pc:sldMk cId="3788722904" sldId="256"/>
            <ac:picMk id="18" creationId="{02026CB7-D2E5-5B1E-FBAE-5726226F19E4}"/>
          </ac:picMkLst>
        </pc:picChg>
        <pc:picChg chg="add del mod">
          <ac:chgData name="Diane Miller" userId="6348a4145a27654e" providerId="LiveId" clId="{56842143-78FA-41ED-BAF6-A4A1DEC7877A}" dt="2024-03-01T16:13:28.297" v="2514"/>
          <ac:picMkLst>
            <pc:docMk/>
            <pc:sldMk cId="3788722904" sldId="256"/>
            <ac:picMk id="19" creationId="{2329C2BF-5B38-30BF-D61E-D2CBEE3C381F}"/>
          </ac:picMkLst>
        </pc:picChg>
        <pc:picChg chg="add del mod">
          <ac:chgData name="Diane Miller" userId="6348a4145a27654e" providerId="LiveId" clId="{56842143-78FA-41ED-BAF6-A4A1DEC7877A}" dt="2024-03-01T16:14:33.733" v="2516"/>
          <ac:picMkLst>
            <pc:docMk/>
            <pc:sldMk cId="3788722904" sldId="256"/>
            <ac:picMk id="22" creationId="{1543C960-6F88-FB6E-4309-E070FC227EBE}"/>
          </ac:picMkLst>
        </pc:picChg>
        <pc:picChg chg="add del mod">
          <ac:chgData name="Diane Miller" userId="6348a4145a27654e" providerId="LiveId" clId="{56842143-78FA-41ED-BAF6-A4A1DEC7877A}" dt="2024-02-29T17:31:43.765" v="2503"/>
          <ac:picMkLst>
            <pc:docMk/>
            <pc:sldMk cId="3788722904" sldId="256"/>
            <ac:picMk id="24" creationId="{7C0A7F7E-A26A-3D87-A85E-01A2A8D69142}"/>
          </ac:picMkLst>
        </pc:picChg>
        <pc:picChg chg="add del mod">
          <ac:chgData name="Diane Miller" userId="6348a4145a27654e" providerId="LiveId" clId="{56842143-78FA-41ED-BAF6-A4A1DEC7877A}" dt="2024-03-01T20:22:18.423" v="2532"/>
          <ac:picMkLst>
            <pc:docMk/>
            <pc:sldMk cId="3788722904" sldId="256"/>
            <ac:picMk id="30" creationId="{CF5F54D2-3E44-664A-E468-E4C2BF60AF66}"/>
          </ac:picMkLst>
        </pc:picChg>
        <pc:picChg chg="add mod">
          <ac:chgData name="Diane Miller" userId="6348a4145a27654e" providerId="LiveId" clId="{56842143-78FA-41ED-BAF6-A4A1DEC7877A}" dt="2024-03-01T20:39:56.378" v="2533"/>
          <ac:picMkLst>
            <pc:docMk/>
            <pc:sldMk cId="3788722904" sldId="256"/>
            <ac:picMk id="33" creationId="{7AE1200D-3937-5391-0F0D-FDA0A5752FE8}"/>
          </ac:picMkLst>
        </pc:picChg>
      </pc:sldChg>
      <pc:sldChg chg="addSp delSp modSp modTransition modAnim">
        <pc:chgData name="Diane Miller" userId="6348a4145a27654e" providerId="LiveId" clId="{56842143-78FA-41ED-BAF6-A4A1DEC7877A}" dt="2024-03-01T20:39:56.378" v="2533"/>
        <pc:sldMkLst>
          <pc:docMk/>
          <pc:sldMk cId="2687030916" sldId="257"/>
        </pc:sldMkLst>
        <pc:picChg chg="add del mod">
          <ac:chgData name="Diane Miller" userId="6348a4145a27654e" providerId="LiveId" clId="{56842143-78FA-41ED-BAF6-A4A1DEC7877A}" dt="2024-02-29T16:53:43.733" v="2491"/>
          <ac:picMkLst>
            <pc:docMk/>
            <pc:sldMk cId="2687030916" sldId="257"/>
            <ac:picMk id="5" creationId="{DEACF02E-B5C1-AB62-4764-0A310EB73FAF}"/>
          </ac:picMkLst>
        </pc:picChg>
        <pc:picChg chg="add del mod">
          <ac:chgData name="Diane Miller" userId="6348a4145a27654e" providerId="LiveId" clId="{56842143-78FA-41ED-BAF6-A4A1DEC7877A}" dt="2024-02-26T20:10:19.760" v="2442"/>
          <ac:picMkLst>
            <pc:docMk/>
            <pc:sldMk cId="2687030916" sldId="257"/>
            <ac:picMk id="6" creationId="{D264A259-B8E4-75AD-86A1-EC9A37F2877E}"/>
          </ac:picMkLst>
        </pc:picChg>
        <pc:picChg chg="add del mod">
          <ac:chgData name="Diane Miller" userId="6348a4145a27654e" providerId="LiveId" clId="{56842143-78FA-41ED-BAF6-A4A1DEC7877A}" dt="2024-02-29T17:14:53.636" v="2496"/>
          <ac:picMkLst>
            <pc:docMk/>
            <pc:sldMk cId="2687030916" sldId="257"/>
            <ac:picMk id="7" creationId="{C2098698-6035-6DE3-8B1E-837459A14996}"/>
          </ac:picMkLst>
        </pc:picChg>
        <pc:picChg chg="add del mod">
          <ac:chgData name="Diane Miller" userId="6348a4145a27654e" providerId="LiveId" clId="{56842143-78FA-41ED-BAF6-A4A1DEC7877A}" dt="2024-03-01T16:13:28.297" v="2514"/>
          <ac:picMkLst>
            <pc:docMk/>
            <pc:sldMk cId="2687030916" sldId="257"/>
            <ac:picMk id="9" creationId="{02816347-7478-0756-D068-E02E7A32F2FD}"/>
          </ac:picMkLst>
        </pc:picChg>
        <pc:picChg chg="add del mod">
          <ac:chgData name="Diane Miller" userId="6348a4145a27654e" providerId="LiveId" clId="{56842143-78FA-41ED-BAF6-A4A1DEC7877A}" dt="2024-02-29T17:31:43.765" v="2503"/>
          <ac:picMkLst>
            <pc:docMk/>
            <pc:sldMk cId="2687030916" sldId="257"/>
            <ac:picMk id="12" creationId="{731E1128-E9D3-79FE-D134-94FB4D36AB95}"/>
          </ac:picMkLst>
        </pc:picChg>
        <pc:picChg chg="add del mod">
          <ac:chgData name="Diane Miller" userId="6348a4145a27654e" providerId="LiveId" clId="{56842143-78FA-41ED-BAF6-A4A1DEC7877A}" dt="2024-03-01T16:16:54.444" v="2518"/>
          <ac:picMkLst>
            <pc:docMk/>
            <pc:sldMk cId="2687030916" sldId="257"/>
            <ac:picMk id="14" creationId="{988311BD-7EE4-A641-73E4-F83D8E8BB8D9}"/>
          </ac:picMkLst>
        </pc:picChg>
        <pc:picChg chg="add del mod">
          <ac:chgData name="Diane Miller" userId="6348a4145a27654e" providerId="LiveId" clId="{56842143-78FA-41ED-BAF6-A4A1DEC7877A}" dt="2024-03-01T20:22:18.423" v="2532"/>
          <ac:picMkLst>
            <pc:docMk/>
            <pc:sldMk cId="2687030916" sldId="257"/>
            <ac:picMk id="19" creationId="{EE44A8B5-1001-C88F-6F2E-8FF53D34E061}"/>
          </ac:picMkLst>
        </pc:picChg>
        <pc:picChg chg="add mod">
          <ac:chgData name="Diane Miller" userId="6348a4145a27654e" providerId="LiveId" clId="{56842143-78FA-41ED-BAF6-A4A1DEC7877A}" dt="2024-03-01T20:39:56.378" v="2533"/>
          <ac:picMkLst>
            <pc:docMk/>
            <pc:sldMk cId="2687030916" sldId="257"/>
            <ac:picMk id="23" creationId="{3BDD9F89-C42C-BB9B-7061-CF7744AFF4A4}"/>
          </ac:picMkLst>
        </pc:picChg>
      </pc:sldChg>
      <pc:sldChg chg="addSp delSp modSp modTransition modAnim">
        <pc:chgData name="Diane Miller" userId="6348a4145a27654e" providerId="LiveId" clId="{56842143-78FA-41ED-BAF6-A4A1DEC7877A}" dt="2024-03-01T20:39:56.378" v="2533"/>
        <pc:sldMkLst>
          <pc:docMk/>
          <pc:sldMk cId="1361464919" sldId="258"/>
        </pc:sldMkLst>
        <pc:picChg chg="add del mod">
          <ac:chgData name="Diane Miller" userId="6348a4145a27654e" providerId="LiveId" clId="{56842143-78FA-41ED-BAF6-A4A1DEC7877A}" dt="2024-03-01T16:13:28.297" v="2514"/>
          <ac:picMkLst>
            <pc:docMk/>
            <pc:sldMk cId="1361464919" sldId="258"/>
            <ac:picMk id="3" creationId="{75F51E34-4120-F75F-4928-83BED81D8A4A}"/>
          </ac:picMkLst>
        </pc:picChg>
        <pc:picChg chg="add del mod">
          <ac:chgData name="Diane Miller" userId="6348a4145a27654e" providerId="LiveId" clId="{56842143-78FA-41ED-BAF6-A4A1DEC7877A}" dt="2024-02-29T16:53:43.733" v="2491"/>
          <ac:picMkLst>
            <pc:docMk/>
            <pc:sldMk cId="1361464919" sldId="258"/>
            <ac:picMk id="3" creationId="{E2C352ED-5B58-4C34-3E73-025F0AACBD01}"/>
          </ac:picMkLst>
        </pc:picChg>
        <pc:picChg chg="add del mod">
          <ac:chgData name="Diane Miller" userId="6348a4145a27654e" providerId="LiveId" clId="{56842143-78FA-41ED-BAF6-A4A1DEC7877A}" dt="2024-02-29T17:31:43.765" v="2503"/>
          <ac:picMkLst>
            <pc:docMk/>
            <pc:sldMk cId="1361464919" sldId="258"/>
            <ac:picMk id="4" creationId="{12918A73-2957-098D-6491-FC9E7A26395C}"/>
          </ac:picMkLst>
        </pc:picChg>
        <pc:picChg chg="add del mod">
          <ac:chgData name="Diane Miller" userId="6348a4145a27654e" providerId="LiveId" clId="{56842143-78FA-41ED-BAF6-A4A1DEC7877A}" dt="2024-02-26T20:10:19.760" v="2442"/>
          <ac:picMkLst>
            <pc:docMk/>
            <pc:sldMk cId="1361464919" sldId="258"/>
            <ac:picMk id="5" creationId="{441BE980-F2B1-86F7-1E09-B6173AB67D66}"/>
          </ac:picMkLst>
        </pc:picChg>
        <pc:picChg chg="add del mod">
          <ac:chgData name="Diane Miller" userId="6348a4145a27654e" providerId="LiveId" clId="{56842143-78FA-41ED-BAF6-A4A1DEC7877A}" dt="2024-03-01T20:18:23.099" v="2521"/>
          <ac:picMkLst>
            <pc:docMk/>
            <pc:sldMk cId="1361464919" sldId="258"/>
            <ac:picMk id="6" creationId="{50C0E94C-3187-8D60-9A59-5FD6A027E7B1}"/>
          </ac:picMkLst>
        </pc:picChg>
        <pc:picChg chg="add del mod">
          <ac:chgData name="Diane Miller" userId="6348a4145a27654e" providerId="LiveId" clId="{56842143-78FA-41ED-BAF6-A4A1DEC7877A}" dt="2024-03-01T20:22:18.423" v="2532"/>
          <ac:picMkLst>
            <pc:docMk/>
            <pc:sldMk cId="1361464919" sldId="258"/>
            <ac:picMk id="12" creationId="{9B2AB713-E098-038B-B2DF-9DF68ABF5E26}"/>
          </ac:picMkLst>
        </pc:picChg>
        <pc:picChg chg="add mod">
          <ac:chgData name="Diane Miller" userId="6348a4145a27654e" providerId="LiveId" clId="{56842143-78FA-41ED-BAF6-A4A1DEC7877A}" dt="2024-03-01T20:39:56.378" v="2533"/>
          <ac:picMkLst>
            <pc:docMk/>
            <pc:sldMk cId="1361464919" sldId="258"/>
            <ac:picMk id="16" creationId="{63764CFA-7AC3-220E-6584-91C029762F6B}"/>
          </ac:picMkLst>
        </pc:picChg>
      </pc:sldChg>
      <pc:sldChg chg="addSp delSp modSp mod modTransition modAnim">
        <pc:chgData name="Diane Miller" userId="6348a4145a27654e" providerId="LiveId" clId="{56842143-78FA-41ED-BAF6-A4A1DEC7877A}" dt="2024-03-01T20:39:56.378" v="2533"/>
        <pc:sldMkLst>
          <pc:docMk/>
          <pc:sldMk cId="260885954" sldId="260"/>
        </pc:sldMkLst>
        <pc:picChg chg="mod">
          <ac:chgData name="Diane Miller" userId="6348a4145a27654e" providerId="LiveId" clId="{56842143-78FA-41ED-BAF6-A4A1DEC7877A}" dt="2024-02-24T18:36:11.726" v="2326" actId="14861"/>
          <ac:picMkLst>
            <pc:docMk/>
            <pc:sldMk cId="260885954" sldId="260"/>
            <ac:picMk id="2" creationId="{B6F1E5E0-D37E-F16D-A874-25D0E5132373}"/>
          </ac:picMkLst>
        </pc:picChg>
        <pc:picChg chg="add del mod">
          <ac:chgData name="Diane Miller" userId="6348a4145a27654e" providerId="LiveId" clId="{56842143-78FA-41ED-BAF6-A4A1DEC7877A}" dt="2024-02-29T16:53:43.733" v="2491"/>
          <ac:picMkLst>
            <pc:docMk/>
            <pc:sldMk cId="260885954" sldId="260"/>
            <ac:picMk id="6" creationId="{4F7FCE00-5BE0-822A-8F32-20CF4872F216}"/>
          </ac:picMkLst>
        </pc:picChg>
        <pc:picChg chg="add del mod">
          <ac:chgData name="Diane Miller" userId="6348a4145a27654e" providerId="LiveId" clId="{56842143-78FA-41ED-BAF6-A4A1DEC7877A}" dt="2024-03-01T15:41:01.179" v="2511"/>
          <ac:picMkLst>
            <pc:docMk/>
            <pc:sldMk cId="260885954" sldId="260"/>
            <ac:picMk id="6" creationId="{83A8234A-FEBB-70D8-8BDD-E8C62806D393}"/>
          </ac:picMkLst>
        </pc:picChg>
        <pc:picChg chg="add del mod">
          <ac:chgData name="Diane Miller" userId="6348a4145a27654e" providerId="LiveId" clId="{56842143-78FA-41ED-BAF6-A4A1DEC7877A}" dt="2024-02-26T20:10:19.760" v="2442"/>
          <ac:picMkLst>
            <pc:docMk/>
            <pc:sldMk cId="260885954" sldId="260"/>
            <ac:picMk id="6" creationId="{ACA1EC0A-43F2-55EB-3A84-E3999BCE15E6}"/>
          </ac:picMkLst>
        </pc:picChg>
        <pc:picChg chg="add del mod">
          <ac:chgData name="Diane Miller" userId="6348a4145a27654e" providerId="LiveId" clId="{56842143-78FA-41ED-BAF6-A4A1DEC7877A}" dt="2024-02-29T17:31:43.765" v="2503"/>
          <ac:picMkLst>
            <pc:docMk/>
            <pc:sldMk cId="260885954" sldId="260"/>
            <ac:picMk id="8" creationId="{24CBBB6D-06C5-B9D9-B9AF-A531F113C854}"/>
          </ac:picMkLst>
        </pc:picChg>
        <pc:picChg chg="add del mod">
          <ac:chgData name="Diane Miller" userId="6348a4145a27654e" providerId="LiveId" clId="{56842143-78FA-41ED-BAF6-A4A1DEC7877A}" dt="2024-03-01T16:13:28.297" v="2514"/>
          <ac:picMkLst>
            <pc:docMk/>
            <pc:sldMk cId="260885954" sldId="260"/>
            <ac:picMk id="12" creationId="{83365F9C-E303-22E5-5A8D-18E83E2953EE}"/>
          </ac:picMkLst>
        </pc:picChg>
        <pc:picChg chg="add mod">
          <ac:chgData name="Diane Miller" userId="6348a4145a27654e" providerId="LiveId" clId="{56842143-78FA-41ED-BAF6-A4A1DEC7877A}" dt="2024-03-01T20:39:56.378" v="2533"/>
          <ac:picMkLst>
            <pc:docMk/>
            <pc:sldMk cId="260885954" sldId="260"/>
            <ac:picMk id="16" creationId="{54443C91-26D9-1B53-0474-AEAAED579F81}"/>
          </ac:picMkLst>
        </pc:picChg>
      </pc:sldChg>
      <pc:sldChg chg="addSp delSp modSp modTransition modAnim">
        <pc:chgData name="Diane Miller" userId="6348a4145a27654e" providerId="LiveId" clId="{56842143-78FA-41ED-BAF6-A4A1DEC7877A}" dt="2024-03-01T20:39:56.378" v="2533"/>
        <pc:sldMkLst>
          <pc:docMk/>
          <pc:sldMk cId="3363645849" sldId="261"/>
        </pc:sldMkLst>
        <pc:picChg chg="add del mod">
          <ac:chgData name="Diane Miller" userId="6348a4145a27654e" providerId="LiveId" clId="{56842143-78FA-41ED-BAF6-A4A1DEC7877A}" dt="2024-02-29T16:53:43.733" v="2491"/>
          <ac:picMkLst>
            <pc:docMk/>
            <pc:sldMk cId="3363645849" sldId="261"/>
            <ac:picMk id="4" creationId="{2A6CF238-9558-3668-6DA5-2E8139459485}"/>
          </ac:picMkLst>
        </pc:picChg>
        <pc:picChg chg="add del mod">
          <ac:chgData name="Diane Miller" userId="6348a4145a27654e" providerId="LiveId" clId="{56842143-78FA-41ED-BAF6-A4A1DEC7877A}" dt="2024-03-01T16:13:28.297" v="2514"/>
          <ac:picMkLst>
            <pc:docMk/>
            <pc:sldMk cId="3363645849" sldId="261"/>
            <ac:picMk id="6" creationId="{5239FC21-A13D-15BC-851D-DB0E69D6BE08}"/>
          </ac:picMkLst>
        </pc:picChg>
        <pc:picChg chg="add del mod">
          <ac:chgData name="Diane Miller" userId="6348a4145a27654e" providerId="LiveId" clId="{56842143-78FA-41ED-BAF6-A4A1DEC7877A}" dt="2024-02-29T17:14:53.636" v="2496"/>
          <ac:picMkLst>
            <pc:docMk/>
            <pc:sldMk cId="3363645849" sldId="261"/>
            <ac:picMk id="6" creationId="{5A9359FB-3751-A43A-EEE4-F69CD4FCD394}"/>
          </ac:picMkLst>
        </pc:picChg>
        <pc:picChg chg="add mod">
          <ac:chgData name="Diane Miller" userId="6348a4145a27654e" providerId="LiveId" clId="{56842143-78FA-41ED-BAF6-A4A1DEC7877A}" dt="2024-03-01T20:39:56.378" v="2533"/>
          <ac:picMkLst>
            <pc:docMk/>
            <pc:sldMk cId="3363645849" sldId="261"/>
            <ac:picMk id="9" creationId="{255C1138-C213-D87B-48BE-C7AA9490A06E}"/>
          </ac:picMkLst>
        </pc:picChg>
        <pc:picChg chg="add del mod">
          <ac:chgData name="Diane Miller" userId="6348a4145a27654e" providerId="LiveId" clId="{56842143-78FA-41ED-BAF6-A4A1DEC7877A}" dt="2024-02-29T17:31:43.765" v="2503"/>
          <ac:picMkLst>
            <pc:docMk/>
            <pc:sldMk cId="3363645849" sldId="261"/>
            <ac:picMk id="11" creationId="{76EAB865-F9F4-78D9-FD62-5DDF661AB7CE}"/>
          </ac:picMkLst>
        </pc:picChg>
      </pc:sldChg>
      <pc:sldChg chg="addSp delSp modSp mod modTransition modAnim">
        <pc:chgData name="Diane Miller" userId="6348a4145a27654e" providerId="LiveId" clId="{56842143-78FA-41ED-BAF6-A4A1DEC7877A}" dt="2024-03-01T20:39:56.378" v="2533"/>
        <pc:sldMkLst>
          <pc:docMk/>
          <pc:sldMk cId="1034224716" sldId="262"/>
        </pc:sldMkLst>
        <pc:picChg chg="add del mod">
          <ac:chgData name="Diane Miller" userId="6348a4145a27654e" providerId="LiveId" clId="{56842143-78FA-41ED-BAF6-A4A1DEC7877A}" dt="2024-02-26T20:10:19.760" v="2442"/>
          <ac:picMkLst>
            <pc:docMk/>
            <pc:sldMk cId="1034224716" sldId="262"/>
            <ac:picMk id="4" creationId="{06CC4173-0EFD-D243-F024-291952261C1A}"/>
          </ac:picMkLst>
        </pc:picChg>
        <pc:picChg chg="add del mod">
          <ac:chgData name="Diane Miller" userId="6348a4145a27654e" providerId="LiveId" clId="{56842143-78FA-41ED-BAF6-A4A1DEC7877A}" dt="2024-03-01T16:13:28.297" v="2514"/>
          <ac:picMkLst>
            <pc:docMk/>
            <pc:sldMk cId="1034224716" sldId="262"/>
            <ac:picMk id="4" creationId="{302B4044-DA48-CD39-E1F6-3FB549970B41}"/>
          </ac:picMkLst>
        </pc:picChg>
        <pc:picChg chg="add del mod">
          <ac:chgData name="Diane Miller" userId="6348a4145a27654e" providerId="LiveId" clId="{56842143-78FA-41ED-BAF6-A4A1DEC7877A}" dt="2024-02-29T16:53:43.733" v="2491"/>
          <ac:picMkLst>
            <pc:docMk/>
            <pc:sldMk cId="1034224716" sldId="262"/>
            <ac:picMk id="4" creationId="{35CCB3D2-3C0B-BCCE-FE7A-ED0A43A073F3}"/>
          </ac:picMkLst>
        </pc:picChg>
        <pc:picChg chg="add del mod">
          <ac:chgData name="Diane Miller" userId="6348a4145a27654e" providerId="LiveId" clId="{56842143-78FA-41ED-BAF6-A4A1DEC7877A}" dt="2024-02-29T17:31:43.765" v="2503"/>
          <ac:picMkLst>
            <pc:docMk/>
            <pc:sldMk cId="1034224716" sldId="262"/>
            <ac:picMk id="5" creationId="{D8BE1FEF-89C7-7834-BA49-BD9411E87464}"/>
          </ac:picMkLst>
        </pc:picChg>
        <pc:picChg chg="add del mod">
          <ac:chgData name="Diane Miller" userId="6348a4145a27654e" providerId="LiveId" clId="{56842143-78FA-41ED-BAF6-A4A1DEC7877A}" dt="2024-03-01T20:20:45.859" v="2524"/>
          <ac:picMkLst>
            <pc:docMk/>
            <pc:sldMk cId="1034224716" sldId="262"/>
            <ac:picMk id="9" creationId="{8FA43959-AD5A-5A29-CD06-23CE592883E5}"/>
          </ac:picMkLst>
        </pc:picChg>
        <pc:picChg chg="add del mod ord">
          <ac:chgData name="Diane Miller" userId="6348a4145a27654e" providerId="LiveId" clId="{56842143-78FA-41ED-BAF6-A4A1DEC7877A}" dt="2024-03-01T20:21:13.315" v="2525"/>
          <ac:picMkLst>
            <pc:docMk/>
            <pc:sldMk cId="1034224716" sldId="262"/>
            <ac:picMk id="13" creationId="{C6F2A5D7-B028-2B07-BFFC-83BBEC36A776}"/>
          </ac:picMkLst>
        </pc:picChg>
        <pc:picChg chg="add del mod">
          <ac:chgData name="Diane Miller" userId="6348a4145a27654e" providerId="LiveId" clId="{56842143-78FA-41ED-BAF6-A4A1DEC7877A}" dt="2024-03-01T20:21:20.741" v="2527"/>
          <ac:picMkLst>
            <pc:docMk/>
            <pc:sldMk cId="1034224716" sldId="262"/>
            <ac:picMk id="14" creationId="{FD265FA0-8CBD-BD19-4D22-067BD5122B7B}"/>
          </ac:picMkLst>
        </pc:picChg>
        <pc:picChg chg="add del mod ord">
          <ac:chgData name="Diane Miller" userId="6348a4145a27654e" providerId="LiveId" clId="{56842143-78FA-41ED-BAF6-A4A1DEC7877A}" dt="2024-03-01T20:21:31.503" v="2528"/>
          <ac:picMkLst>
            <pc:docMk/>
            <pc:sldMk cId="1034224716" sldId="262"/>
            <ac:picMk id="17" creationId="{0560E9A1-A624-6291-A2E2-E62AE20F06DA}"/>
          </ac:picMkLst>
        </pc:picChg>
        <pc:picChg chg="add del mod">
          <ac:chgData name="Diane Miller" userId="6348a4145a27654e" providerId="LiveId" clId="{56842143-78FA-41ED-BAF6-A4A1DEC7877A}" dt="2024-03-01T20:21:35.292" v="2530"/>
          <ac:picMkLst>
            <pc:docMk/>
            <pc:sldMk cId="1034224716" sldId="262"/>
            <ac:picMk id="18" creationId="{6F03C8A1-DFCF-08F5-434D-7EA15F8D8861}"/>
          </ac:picMkLst>
        </pc:picChg>
        <pc:picChg chg="add del mod ord">
          <ac:chgData name="Diane Miller" userId="6348a4145a27654e" providerId="LiveId" clId="{56842143-78FA-41ED-BAF6-A4A1DEC7877A}" dt="2024-03-01T20:22:04.137" v="2531"/>
          <ac:picMkLst>
            <pc:docMk/>
            <pc:sldMk cId="1034224716" sldId="262"/>
            <ac:picMk id="21" creationId="{736B3D3B-F231-B93A-63B2-2432C111E9A5}"/>
          </ac:picMkLst>
        </pc:picChg>
        <pc:picChg chg="add del mod">
          <ac:chgData name="Diane Miller" userId="6348a4145a27654e" providerId="LiveId" clId="{56842143-78FA-41ED-BAF6-A4A1DEC7877A}" dt="2024-03-01T20:22:18.423" v="2532"/>
          <ac:picMkLst>
            <pc:docMk/>
            <pc:sldMk cId="1034224716" sldId="262"/>
            <ac:picMk id="22" creationId="{F9EE958A-9B97-ECA1-2611-9DAE93545546}"/>
          </ac:picMkLst>
        </pc:picChg>
        <pc:picChg chg="add mod">
          <ac:chgData name="Diane Miller" userId="6348a4145a27654e" providerId="LiveId" clId="{56842143-78FA-41ED-BAF6-A4A1DEC7877A}" dt="2024-03-01T20:39:56.378" v="2533"/>
          <ac:picMkLst>
            <pc:docMk/>
            <pc:sldMk cId="1034224716" sldId="262"/>
            <ac:picMk id="26" creationId="{E9F77D03-8EAD-8855-9273-149C151C8143}"/>
          </ac:picMkLst>
        </pc:picChg>
      </pc:sldChg>
      <pc:sldChg chg="addSp delSp modSp mod modTransition modAnim">
        <pc:chgData name="Diane Miller" userId="6348a4145a27654e" providerId="LiveId" clId="{56842143-78FA-41ED-BAF6-A4A1DEC7877A}" dt="2024-03-01T20:39:56.378" v="2533"/>
        <pc:sldMkLst>
          <pc:docMk/>
          <pc:sldMk cId="3318253684" sldId="263"/>
        </pc:sldMkLst>
        <pc:picChg chg="add del mod">
          <ac:chgData name="Diane Miller" userId="6348a4145a27654e" providerId="LiveId" clId="{56842143-78FA-41ED-BAF6-A4A1DEC7877A}" dt="2024-03-01T16:13:28.297" v="2514"/>
          <ac:picMkLst>
            <pc:docMk/>
            <pc:sldMk cId="3318253684" sldId="263"/>
            <ac:picMk id="3" creationId="{84A2DE5A-DC0E-92A9-164D-3C531471F483}"/>
          </ac:picMkLst>
        </pc:picChg>
        <pc:picChg chg="add del mod">
          <ac:chgData name="Diane Miller" userId="6348a4145a27654e" providerId="LiveId" clId="{56842143-78FA-41ED-BAF6-A4A1DEC7877A}" dt="2024-02-29T16:53:43.733" v="2491"/>
          <ac:picMkLst>
            <pc:docMk/>
            <pc:sldMk cId="3318253684" sldId="263"/>
            <ac:picMk id="3" creationId="{872569D0-5FB8-8781-2B26-35E9975E53A4}"/>
          </ac:picMkLst>
        </pc:picChg>
        <pc:picChg chg="add del mod">
          <ac:chgData name="Diane Miller" userId="6348a4145a27654e" providerId="LiveId" clId="{56842143-78FA-41ED-BAF6-A4A1DEC7877A}" dt="2024-02-29T17:31:43.765" v="2503"/>
          <ac:picMkLst>
            <pc:docMk/>
            <pc:sldMk cId="3318253684" sldId="263"/>
            <ac:picMk id="5" creationId="{4F872FD0-E298-1998-D6E8-D8038486BA0C}"/>
          </ac:picMkLst>
        </pc:picChg>
        <pc:picChg chg="add del mod">
          <ac:chgData name="Diane Miller" userId="6348a4145a27654e" providerId="LiveId" clId="{56842143-78FA-41ED-BAF6-A4A1DEC7877A}" dt="2024-03-01T20:22:18.423" v="2532"/>
          <ac:picMkLst>
            <pc:docMk/>
            <pc:sldMk cId="3318253684" sldId="263"/>
            <ac:picMk id="7" creationId="{57F56524-970F-BC74-0214-E5EF2AF73B87}"/>
          </ac:picMkLst>
        </pc:picChg>
        <pc:picChg chg="mod">
          <ac:chgData name="Diane Miller" userId="6348a4145a27654e" providerId="LiveId" clId="{56842143-78FA-41ED-BAF6-A4A1DEC7877A}" dt="2024-02-24T18:37:34.336" v="2334" actId="14861"/>
          <ac:picMkLst>
            <pc:docMk/>
            <pc:sldMk cId="3318253684" sldId="263"/>
            <ac:picMk id="10" creationId="{70ADAEEA-B670-11D5-95C9-54450AB61CB9}"/>
          </ac:picMkLst>
        </pc:picChg>
        <pc:picChg chg="add mod">
          <ac:chgData name="Diane Miller" userId="6348a4145a27654e" providerId="LiveId" clId="{56842143-78FA-41ED-BAF6-A4A1DEC7877A}" dt="2024-03-01T20:39:56.378" v="2533"/>
          <ac:picMkLst>
            <pc:docMk/>
            <pc:sldMk cId="3318253684" sldId="263"/>
            <ac:picMk id="12" creationId="{7C736263-5C3E-42F2-5A45-1DECD40F5F8E}"/>
          </ac:picMkLst>
        </pc:picChg>
      </pc:sldChg>
      <pc:sldChg chg="addSp delSp modSp mod modTransition modAnim">
        <pc:chgData name="Diane Miller" userId="6348a4145a27654e" providerId="LiveId" clId="{56842143-78FA-41ED-BAF6-A4A1DEC7877A}" dt="2024-03-01T20:39:56.378" v="2533"/>
        <pc:sldMkLst>
          <pc:docMk/>
          <pc:sldMk cId="2248919865" sldId="264"/>
        </pc:sldMkLst>
        <pc:picChg chg="mod">
          <ac:chgData name="Diane Miller" userId="6348a4145a27654e" providerId="LiveId" clId="{56842143-78FA-41ED-BAF6-A4A1DEC7877A}" dt="2024-02-24T18:38:29.147" v="2343" actId="14861"/>
          <ac:picMkLst>
            <pc:docMk/>
            <pc:sldMk cId="2248919865" sldId="264"/>
            <ac:picMk id="3" creationId="{D44C05E5-A955-5C5B-3CF7-F3EC9A99D81F}"/>
          </ac:picMkLst>
        </pc:picChg>
        <pc:picChg chg="add del mod">
          <ac:chgData name="Diane Miller" userId="6348a4145a27654e" providerId="LiveId" clId="{56842143-78FA-41ED-BAF6-A4A1DEC7877A}" dt="2024-02-29T17:31:43.765" v="2503"/>
          <ac:picMkLst>
            <pc:docMk/>
            <pc:sldMk cId="2248919865" sldId="264"/>
            <ac:picMk id="5" creationId="{A0A88590-EFC5-1DC0-B7DA-81A926250E78}"/>
          </ac:picMkLst>
        </pc:picChg>
        <pc:picChg chg="add del mod">
          <ac:chgData name="Diane Miller" userId="6348a4145a27654e" providerId="LiveId" clId="{56842143-78FA-41ED-BAF6-A4A1DEC7877A}" dt="2024-03-01T16:13:28.297" v="2514"/>
          <ac:picMkLst>
            <pc:docMk/>
            <pc:sldMk cId="2248919865" sldId="264"/>
            <ac:picMk id="5" creationId="{B26B8418-8D3E-6931-F9A0-F40A38C21B32}"/>
          </ac:picMkLst>
        </pc:picChg>
        <pc:picChg chg="add del mod">
          <ac:chgData name="Diane Miller" userId="6348a4145a27654e" providerId="LiveId" clId="{56842143-78FA-41ED-BAF6-A4A1DEC7877A}" dt="2024-02-29T16:53:43.733" v="2491"/>
          <ac:picMkLst>
            <pc:docMk/>
            <pc:sldMk cId="2248919865" sldId="264"/>
            <ac:picMk id="5" creationId="{F7B61C54-9E3A-9B4C-E098-54753B579245}"/>
          </ac:picMkLst>
        </pc:picChg>
        <pc:picChg chg="add mod">
          <ac:chgData name="Diane Miller" userId="6348a4145a27654e" providerId="LiveId" clId="{56842143-78FA-41ED-BAF6-A4A1DEC7877A}" dt="2024-03-01T20:39:56.378" v="2533"/>
          <ac:picMkLst>
            <pc:docMk/>
            <pc:sldMk cId="2248919865" sldId="264"/>
            <ac:picMk id="7" creationId="{D281D9A7-BD30-A0C6-6DED-EC46CD79CE0C}"/>
          </ac:picMkLst>
        </pc:picChg>
      </pc:sldChg>
      <pc:sldChg chg="addSp delSp modSp mod modTransition modAnim">
        <pc:chgData name="Diane Miller" userId="6348a4145a27654e" providerId="LiveId" clId="{56842143-78FA-41ED-BAF6-A4A1DEC7877A}" dt="2024-03-01T21:37:51.950" v="2545"/>
        <pc:sldMkLst>
          <pc:docMk/>
          <pc:sldMk cId="1769281058" sldId="265"/>
        </pc:sldMkLst>
        <pc:spChg chg="mod">
          <ac:chgData name="Diane Miller" userId="6348a4145a27654e" providerId="LiveId" clId="{56842143-78FA-41ED-BAF6-A4A1DEC7877A}" dt="2024-02-23T17:55:57.888" v="187" actId="207"/>
          <ac:spMkLst>
            <pc:docMk/>
            <pc:sldMk cId="1769281058" sldId="265"/>
            <ac:spMk id="4" creationId="{7C1BC7F4-1D36-93E7-12EE-B6883625E53E}"/>
          </ac:spMkLst>
        </pc:spChg>
        <pc:picChg chg="mod">
          <ac:chgData name="Diane Miller" userId="6348a4145a27654e" providerId="LiveId" clId="{56842143-78FA-41ED-BAF6-A4A1DEC7877A}" dt="2024-02-24T18:38:04.290" v="2339" actId="14861"/>
          <ac:picMkLst>
            <pc:docMk/>
            <pc:sldMk cId="1769281058" sldId="265"/>
            <ac:picMk id="3" creationId="{17E441F5-2C11-68D3-34BE-66678F7466A7}"/>
          </ac:picMkLst>
        </pc:picChg>
        <pc:picChg chg="add del mod">
          <ac:chgData name="Diane Miller" userId="6348a4145a27654e" providerId="LiveId" clId="{56842143-78FA-41ED-BAF6-A4A1DEC7877A}" dt="2024-03-01T16:13:28.297" v="2514"/>
          <ac:picMkLst>
            <pc:docMk/>
            <pc:sldMk cId="1769281058" sldId="265"/>
            <ac:picMk id="5" creationId="{0083DDAF-729E-4645-F4D7-E11297FB366B}"/>
          </ac:picMkLst>
        </pc:picChg>
        <pc:picChg chg="add del mod">
          <ac:chgData name="Diane Miller" userId="6348a4145a27654e" providerId="LiveId" clId="{56842143-78FA-41ED-BAF6-A4A1DEC7877A}" dt="2024-02-29T16:53:43.733" v="2491"/>
          <ac:picMkLst>
            <pc:docMk/>
            <pc:sldMk cId="1769281058" sldId="265"/>
            <ac:picMk id="5" creationId="{0EE192A5-2C8F-97B0-4FAA-1E891594D435}"/>
          </ac:picMkLst>
        </pc:picChg>
        <pc:picChg chg="add del mod">
          <ac:chgData name="Diane Miller" userId="6348a4145a27654e" providerId="LiveId" clId="{56842143-78FA-41ED-BAF6-A4A1DEC7877A}" dt="2024-02-29T17:31:43.765" v="2503"/>
          <ac:picMkLst>
            <pc:docMk/>
            <pc:sldMk cId="1769281058" sldId="265"/>
            <ac:picMk id="6" creationId="{061618D5-0908-BC03-0C96-FEBC21FD83D1}"/>
          </ac:picMkLst>
        </pc:picChg>
        <pc:picChg chg="add del mod">
          <ac:chgData name="Diane Miller" userId="6348a4145a27654e" providerId="LiveId" clId="{56842143-78FA-41ED-BAF6-A4A1DEC7877A}" dt="2024-03-01T21:34:26.422" v="2541"/>
          <ac:picMkLst>
            <pc:docMk/>
            <pc:sldMk cId="1769281058" sldId="265"/>
            <ac:picMk id="6" creationId="{CD3F19E0-8CFF-2AA5-3770-3D0269D2AD30}"/>
          </ac:picMkLst>
        </pc:picChg>
        <pc:picChg chg="add del mod">
          <ac:chgData name="Diane Miller" userId="6348a4145a27654e" providerId="LiveId" clId="{56842143-78FA-41ED-BAF6-A4A1DEC7877A}" dt="2024-03-01T21:33:41.387" v="2538"/>
          <ac:picMkLst>
            <pc:docMk/>
            <pc:sldMk cId="1769281058" sldId="265"/>
            <ac:picMk id="7" creationId="{BF2F3E8B-5F3A-BFA1-1223-BD6E57170BDC}"/>
          </ac:picMkLst>
        </pc:picChg>
        <pc:picChg chg="add del mod ord">
          <ac:chgData name="Diane Miller" userId="6348a4145a27654e" providerId="LiveId" clId="{56842143-78FA-41ED-BAF6-A4A1DEC7877A}" dt="2024-03-01T21:35:37.093" v="2542"/>
          <ac:picMkLst>
            <pc:docMk/>
            <pc:sldMk cId="1769281058" sldId="265"/>
            <ac:picMk id="10" creationId="{EA34AD44-1185-8C3D-3279-B0D99FBFCE2C}"/>
          </ac:picMkLst>
        </pc:picChg>
        <pc:picChg chg="add del mod">
          <ac:chgData name="Diane Miller" userId="6348a4145a27654e" providerId="LiveId" clId="{56842143-78FA-41ED-BAF6-A4A1DEC7877A}" dt="2024-03-01T21:35:53.016" v="2544"/>
          <ac:picMkLst>
            <pc:docMk/>
            <pc:sldMk cId="1769281058" sldId="265"/>
            <ac:picMk id="11" creationId="{93A981E8-640E-3438-C67C-97C58DEDE672}"/>
          </ac:picMkLst>
        </pc:picChg>
        <pc:picChg chg="add del mod ord">
          <ac:chgData name="Diane Miller" userId="6348a4145a27654e" providerId="LiveId" clId="{56842143-78FA-41ED-BAF6-A4A1DEC7877A}" dt="2024-03-01T21:37:51.950" v="2545"/>
          <ac:picMkLst>
            <pc:docMk/>
            <pc:sldMk cId="1769281058" sldId="265"/>
            <ac:picMk id="14" creationId="{71DD3825-D401-E7E1-136B-7A1C8377DC4E}"/>
          </ac:picMkLst>
        </pc:picChg>
        <pc:picChg chg="add mod">
          <ac:chgData name="Diane Miller" userId="6348a4145a27654e" providerId="LiveId" clId="{56842143-78FA-41ED-BAF6-A4A1DEC7877A}" dt="2024-03-01T21:37:51.950" v="2545"/>
          <ac:picMkLst>
            <pc:docMk/>
            <pc:sldMk cId="1769281058" sldId="265"/>
            <ac:picMk id="15" creationId="{7FF502AA-19E8-3BDE-5581-627117A75243}"/>
          </ac:picMkLst>
        </pc:picChg>
      </pc:sldChg>
      <pc:sldChg chg="addSp delSp modSp modTransition modAnim">
        <pc:chgData name="Diane Miller" userId="6348a4145a27654e" providerId="LiveId" clId="{56842143-78FA-41ED-BAF6-A4A1DEC7877A}" dt="2024-03-01T20:39:56.378" v="2533"/>
        <pc:sldMkLst>
          <pc:docMk/>
          <pc:sldMk cId="140246239" sldId="266"/>
        </pc:sldMkLst>
        <pc:picChg chg="add del mod">
          <ac:chgData name="Diane Miller" userId="6348a4145a27654e" providerId="LiveId" clId="{56842143-78FA-41ED-BAF6-A4A1DEC7877A}" dt="2024-02-29T17:31:43.765" v="2503"/>
          <ac:picMkLst>
            <pc:docMk/>
            <pc:sldMk cId="140246239" sldId="266"/>
            <ac:picMk id="5" creationId="{12B5F9BA-F27F-57EB-E9AF-EB5F86116704}"/>
          </ac:picMkLst>
        </pc:picChg>
        <pc:picChg chg="add del mod">
          <ac:chgData name="Diane Miller" userId="6348a4145a27654e" providerId="LiveId" clId="{56842143-78FA-41ED-BAF6-A4A1DEC7877A}" dt="2024-03-01T16:13:28.297" v="2514"/>
          <ac:picMkLst>
            <pc:docMk/>
            <pc:sldMk cId="140246239" sldId="266"/>
            <ac:picMk id="5" creationId="{2202ABEE-DB5A-7ED3-CD44-BECAA777E201}"/>
          </ac:picMkLst>
        </pc:picChg>
        <pc:picChg chg="add mod">
          <ac:chgData name="Diane Miller" userId="6348a4145a27654e" providerId="LiveId" clId="{56842143-78FA-41ED-BAF6-A4A1DEC7877A}" dt="2024-03-01T20:39:56.378" v="2533"/>
          <ac:picMkLst>
            <pc:docMk/>
            <pc:sldMk cId="140246239" sldId="266"/>
            <ac:picMk id="7" creationId="{632BFA7A-80A9-85CB-0696-B73F7009C14B}"/>
          </ac:picMkLst>
        </pc:picChg>
      </pc:sldChg>
      <pc:sldChg chg="addSp delSp modSp modTransition modAnim">
        <pc:chgData name="Diane Miller" userId="6348a4145a27654e" providerId="LiveId" clId="{56842143-78FA-41ED-BAF6-A4A1DEC7877A}" dt="2024-03-01T20:39:56.378" v="2533"/>
        <pc:sldMkLst>
          <pc:docMk/>
          <pc:sldMk cId="4169651299" sldId="267"/>
        </pc:sldMkLst>
        <pc:picChg chg="add del mod">
          <ac:chgData name="Diane Miller" userId="6348a4145a27654e" providerId="LiveId" clId="{56842143-78FA-41ED-BAF6-A4A1DEC7877A}" dt="2024-03-01T16:13:28.297" v="2514"/>
          <ac:picMkLst>
            <pc:docMk/>
            <pc:sldMk cId="4169651299" sldId="267"/>
            <ac:picMk id="3" creationId="{1D19026D-1B08-2920-C6D4-E132745DD864}"/>
          </ac:picMkLst>
        </pc:picChg>
        <pc:picChg chg="add del mod">
          <ac:chgData name="Diane Miller" userId="6348a4145a27654e" providerId="LiveId" clId="{56842143-78FA-41ED-BAF6-A4A1DEC7877A}" dt="2024-02-29T16:53:43.733" v="2491"/>
          <ac:picMkLst>
            <pc:docMk/>
            <pc:sldMk cId="4169651299" sldId="267"/>
            <ac:picMk id="4" creationId="{82967095-849B-7B16-1B89-02E2F1E9D28E}"/>
          </ac:picMkLst>
        </pc:picChg>
        <pc:picChg chg="add mod">
          <ac:chgData name="Diane Miller" userId="6348a4145a27654e" providerId="LiveId" clId="{56842143-78FA-41ED-BAF6-A4A1DEC7877A}" dt="2024-03-01T20:39:56.378" v="2533"/>
          <ac:picMkLst>
            <pc:docMk/>
            <pc:sldMk cId="4169651299" sldId="267"/>
            <ac:picMk id="7" creationId="{7042BF5C-4949-6808-081A-F14588D36700}"/>
          </ac:picMkLst>
        </pc:picChg>
      </pc:sldChg>
      <pc:sldChg chg="addSp delSp modSp mod modTransition modAnim">
        <pc:chgData name="Diane Miller" userId="6348a4145a27654e" providerId="LiveId" clId="{56842143-78FA-41ED-BAF6-A4A1DEC7877A}" dt="2024-03-01T20:39:56.378" v="2533"/>
        <pc:sldMkLst>
          <pc:docMk/>
          <pc:sldMk cId="149332587" sldId="268"/>
        </pc:sldMkLst>
        <pc:picChg chg="add del mod">
          <ac:chgData name="Diane Miller" userId="6348a4145a27654e" providerId="LiveId" clId="{56842143-78FA-41ED-BAF6-A4A1DEC7877A}" dt="2024-02-29T16:53:43.733" v="2491"/>
          <ac:picMkLst>
            <pc:docMk/>
            <pc:sldMk cId="149332587" sldId="268"/>
            <ac:picMk id="3" creationId="{EB5BB1AA-EB63-88C8-5FA2-73B8D4AB3A79}"/>
          </ac:picMkLst>
        </pc:picChg>
        <pc:picChg chg="add del mod">
          <ac:chgData name="Diane Miller" userId="6348a4145a27654e" providerId="LiveId" clId="{56842143-78FA-41ED-BAF6-A4A1DEC7877A}" dt="2024-03-01T16:13:28.297" v="2514"/>
          <ac:picMkLst>
            <pc:docMk/>
            <pc:sldMk cId="149332587" sldId="268"/>
            <ac:picMk id="3" creationId="{F4AC6F68-F5A3-5D23-07DD-20E109716FED}"/>
          </ac:picMkLst>
        </pc:picChg>
        <pc:picChg chg="mod">
          <ac:chgData name="Diane Miller" userId="6348a4145a27654e" providerId="LiveId" clId="{56842143-78FA-41ED-BAF6-A4A1DEC7877A}" dt="2024-02-24T18:38:45.506" v="2348" actId="14861"/>
          <ac:picMkLst>
            <pc:docMk/>
            <pc:sldMk cId="149332587" sldId="268"/>
            <ac:picMk id="5" creationId="{62FED20E-A2F5-ADD7-B320-FE9ED07C3E03}"/>
          </ac:picMkLst>
        </pc:picChg>
        <pc:picChg chg="add mod">
          <ac:chgData name="Diane Miller" userId="6348a4145a27654e" providerId="LiveId" clId="{56842143-78FA-41ED-BAF6-A4A1DEC7877A}" dt="2024-03-01T20:39:56.378" v="2533"/>
          <ac:picMkLst>
            <pc:docMk/>
            <pc:sldMk cId="149332587" sldId="268"/>
            <ac:picMk id="7" creationId="{66F14C4C-C5B0-F9D5-42CB-97228F2B1B56}"/>
          </ac:picMkLst>
        </pc:picChg>
      </pc:sldChg>
      <pc:sldChg chg="addSp delSp modSp modTransition modAnim">
        <pc:chgData name="Diane Miller" userId="6348a4145a27654e" providerId="LiveId" clId="{56842143-78FA-41ED-BAF6-A4A1DEC7877A}" dt="2024-03-01T20:39:56.378" v="2533"/>
        <pc:sldMkLst>
          <pc:docMk/>
          <pc:sldMk cId="2616331264" sldId="269"/>
        </pc:sldMkLst>
        <pc:picChg chg="add del mod">
          <ac:chgData name="Diane Miller" userId="6348a4145a27654e" providerId="LiveId" clId="{56842143-78FA-41ED-BAF6-A4A1DEC7877A}" dt="2024-03-01T16:13:28.297" v="2514"/>
          <ac:picMkLst>
            <pc:docMk/>
            <pc:sldMk cId="2616331264" sldId="269"/>
            <ac:picMk id="5" creationId="{79061CB8-A26D-357A-19CB-0CEFD64434B0}"/>
          </ac:picMkLst>
        </pc:picChg>
        <pc:picChg chg="add del mod">
          <ac:chgData name="Diane Miller" userId="6348a4145a27654e" providerId="LiveId" clId="{56842143-78FA-41ED-BAF6-A4A1DEC7877A}" dt="2024-02-29T16:53:43.733" v="2491"/>
          <ac:picMkLst>
            <pc:docMk/>
            <pc:sldMk cId="2616331264" sldId="269"/>
            <ac:picMk id="5" creationId="{B70054FD-9A1B-6268-2944-34DE85EB8D2A}"/>
          </ac:picMkLst>
        </pc:picChg>
        <pc:picChg chg="add mod">
          <ac:chgData name="Diane Miller" userId="6348a4145a27654e" providerId="LiveId" clId="{56842143-78FA-41ED-BAF6-A4A1DEC7877A}" dt="2024-03-01T20:39:56.378" v="2533"/>
          <ac:picMkLst>
            <pc:docMk/>
            <pc:sldMk cId="2616331264" sldId="269"/>
            <ac:picMk id="7" creationId="{FB8394CD-F5A4-F659-1CE1-6800D6D4F701}"/>
          </ac:picMkLst>
        </pc:picChg>
      </pc:sldChg>
      <pc:sldChg chg="addSp delSp modSp mod modTransition modAnim">
        <pc:chgData name="Diane Miller" userId="6348a4145a27654e" providerId="LiveId" clId="{56842143-78FA-41ED-BAF6-A4A1DEC7877A}" dt="2024-03-01T20:39:56.378" v="2533"/>
        <pc:sldMkLst>
          <pc:docMk/>
          <pc:sldMk cId="775128338" sldId="270"/>
        </pc:sldMkLst>
        <pc:picChg chg="mod">
          <ac:chgData name="Diane Miller" userId="6348a4145a27654e" providerId="LiveId" clId="{56842143-78FA-41ED-BAF6-A4A1DEC7877A}" dt="2024-02-24T18:40:28.508" v="2372" actId="14861"/>
          <ac:picMkLst>
            <pc:docMk/>
            <pc:sldMk cId="775128338" sldId="270"/>
            <ac:picMk id="3" creationId="{0869C072-36A9-92B4-FB43-1FEBA7D45C40}"/>
          </ac:picMkLst>
        </pc:picChg>
        <pc:picChg chg="add del mod">
          <ac:chgData name="Diane Miller" userId="6348a4145a27654e" providerId="LiveId" clId="{56842143-78FA-41ED-BAF6-A4A1DEC7877A}" dt="2024-02-29T16:53:43.733" v="2491"/>
          <ac:picMkLst>
            <pc:docMk/>
            <pc:sldMk cId="775128338" sldId="270"/>
            <ac:picMk id="4" creationId="{31A5DBD3-616D-E2F1-665B-3D7B31DA8E64}"/>
          </ac:picMkLst>
        </pc:picChg>
        <pc:picChg chg="add mod">
          <ac:chgData name="Diane Miller" userId="6348a4145a27654e" providerId="LiveId" clId="{56842143-78FA-41ED-BAF6-A4A1DEC7877A}" dt="2024-03-01T20:39:56.378" v="2533"/>
          <ac:picMkLst>
            <pc:docMk/>
            <pc:sldMk cId="775128338" sldId="270"/>
            <ac:picMk id="5" creationId="{D930B16E-1A48-507A-D7C2-3B1224CF3BBD}"/>
          </ac:picMkLst>
        </pc:picChg>
      </pc:sldChg>
      <pc:sldChg chg="addSp delSp modSp modTransition modAnim">
        <pc:chgData name="Diane Miller" userId="6348a4145a27654e" providerId="LiveId" clId="{56842143-78FA-41ED-BAF6-A4A1DEC7877A}" dt="2024-03-01T20:39:56.378" v="2533"/>
        <pc:sldMkLst>
          <pc:docMk/>
          <pc:sldMk cId="2730132096" sldId="271"/>
        </pc:sldMkLst>
        <pc:picChg chg="add del mod">
          <ac:chgData name="Diane Miller" userId="6348a4145a27654e" providerId="LiveId" clId="{56842143-78FA-41ED-BAF6-A4A1DEC7877A}" dt="2024-02-29T16:53:43.733" v="2491"/>
          <ac:picMkLst>
            <pc:docMk/>
            <pc:sldMk cId="2730132096" sldId="271"/>
            <ac:picMk id="4" creationId="{A968DBE9-365E-FB63-EB0D-932223A332C1}"/>
          </ac:picMkLst>
        </pc:picChg>
        <pc:picChg chg="add mod">
          <ac:chgData name="Diane Miller" userId="6348a4145a27654e" providerId="LiveId" clId="{56842143-78FA-41ED-BAF6-A4A1DEC7877A}" dt="2024-03-01T20:39:56.378" v="2533"/>
          <ac:picMkLst>
            <pc:docMk/>
            <pc:sldMk cId="2730132096" sldId="271"/>
            <ac:picMk id="5" creationId="{4B5139E7-3781-D310-A632-06A9EDC3AD6D}"/>
          </ac:picMkLst>
        </pc:picChg>
      </pc:sldChg>
      <pc:sldChg chg="addSp delSp modSp modTransition modAnim">
        <pc:chgData name="Diane Miller" userId="6348a4145a27654e" providerId="LiveId" clId="{56842143-78FA-41ED-BAF6-A4A1DEC7877A}" dt="2024-03-01T20:39:56.378" v="2533"/>
        <pc:sldMkLst>
          <pc:docMk/>
          <pc:sldMk cId="1992067189" sldId="273"/>
        </pc:sldMkLst>
        <pc:picChg chg="add del mod">
          <ac:chgData name="Diane Miller" userId="6348a4145a27654e" providerId="LiveId" clId="{56842143-78FA-41ED-BAF6-A4A1DEC7877A}" dt="2024-02-29T16:53:43.733" v="2491"/>
          <ac:picMkLst>
            <pc:docMk/>
            <pc:sldMk cId="1992067189" sldId="273"/>
            <ac:picMk id="5" creationId="{B91DB3F1-E797-6C51-2E70-386F5B9D4903}"/>
          </ac:picMkLst>
        </pc:picChg>
        <pc:picChg chg="add mod">
          <ac:chgData name="Diane Miller" userId="6348a4145a27654e" providerId="LiveId" clId="{56842143-78FA-41ED-BAF6-A4A1DEC7877A}" dt="2024-03-01T20:39:56.378" v="2533"/>
          <ac:picMkLst>
            <pc:docMk/>
            <pc:sldMk cId="1992067189" sldId="273"/>
            <ac:picMk id="6" creationId="{5826C9FC-DD31-14DE-8646-C8B1F0BC1657}"/>
          </ac:picMkLst>
        </pc:picChg>
      </pc:sldChg>
      <pc:sldChg chg="addSp delSp modSp modTransition modAnim">
        <pc:chgData name="Diane Miller" userId="6348a4145a27654e" providerId="LiveId" clId="{56842143-78FA-41ED-BAF6-A4A1DEC7877A}" dt="2024-03-01T20:39:56.378" v="2533"/>
        <pc:sldMkLst>
          <pc:docMk/>
          <pc:sldMk cId="2955637159" sldId="274"/>
        </pc:sldMkLst>
        <pc:picChg chg="add del mod">
          <ac:chgData name="Diane Miller" userId="6348a4145a27654e" providerId="LiveId" clId="{56842143-78FA-41ED-BAF6-A4A1DEC7877A}" dt="2024-02-29T16:53:43.733" v="2491"/>
          <ac:picMkLst>
            <pc:docMk/>
            <pc:sldMk cId="2955637159" sldId="274"/>
            <ac:picMk id="3" creationId="{79D6722B-7971-A799-EB91-CB5A77B49758}"/>
          </ac:picMkLst>
        </pc:picChg>
        <pc:picChg chg="add del mod">
          <ac:chgData name="Diane Miller" userId="6348a4145a27654e" providerId="LiveId" clId="{56842143-78FA-41ED-BAF6-A4A1DEC7877A}" dt="2024-03-01T16:13:28.297" v="2514"/>
          <ac:picMkLst>
            <pc:docMk/>
            <pc:sldMk cId="2955637159" sldId="274"/>
            <ac:picMk id="3" creationId="{C86E467E-08E7-90AF-F48C-79A5A00B7311}"/>
          </ac:picMkLst>
        </pc:picChg>
        <pc:picChg chg="add mod">
          <ac:chgData name="Diane Miller" userId="6348a4145a27654e" providerId="LiveId" clId="{56842143-78FA-41ED-BAF6-A4A1DEC7877A}" dt="2024-03-01T20:39:56.378" v="2533"/>
          <ac:picMkLst>
            <pc:docMk/>
            <pc:sldMk cId="2955637159" sldId="274"/>
            <ac:picMk id="5" creationId="{25ACE773-5343-970C-D3C4-39B0049E1D97}"/>
          </ac:picMkLst>
        </pc:picChg>
      </pc:sldChg>
      <pc:sldChg chg="addSp delSp modSp mod modTransition modAnim">
        <pc:chgData name="Diane Miller" userId="6348a4145a27654e" providerId="LiveId" clId="{56842143-78FA-41ED-BAF6-A4A1DEC7877A}" dt="2024-03-01T20:39:56.378" v="2533"/>
        <pc:sldMkLst>
          <pc:docMk/>
          <pc:sldMk cId="546573045" sldId="275"/>
        </pc:sldMkLst>
        <pc:picChg chg="add del mod">
          <ac:chgData name="Diane Miller" userId="6348a4145a27654e" providerId="LiveId" clId="{56842143-78FA-41ED-BAF6-A4A1DEC7877A}" dt="2024-03-01T16:13:28.297" v="2514"/>
          <ac:picMkLst>
            <pc:docMk/>
            <pc:sldMk cId="546573045" sldId="275"/>
            <ac:picMk id="3" creationId="{1A161B1F-D3A2-108C-69E1-CA3C2C3AA074}"/>
          </ac:picMkLst>
        </pc:picChg>
        <pc:picChg chg="add del mod">
          <ac:chgData name="Diane Miller" userId="6348a4145a27654e" providerId="LiveId" clId="{56842143-78FA-41ED-BAF6-A4A1DEC7877A}" dt="2024-02-29T16:53:43.733" v="2491"/>
          <ac:picMkLst>
            <pc:docMk/>
            <pc:sldMk cId="546573045" sldId="275"/>
            <ac:picMk id="3" creationId="{1C92B083-5060-D48A-8677-081F45B0A29E}"/>
          </ac:picMkLst>
        </pc:picChg>
        <pc:picChg chg="add del mod">
          <ac:chgData name="Diane Miller" userId="6348a4145a27654e" providerId="LiveId" clId="{56842143-78FA-41ED-BAF6-A4A1DEC7877A}" dt="2024-02-29T17:31:43.765" v="2503"/>
          <ac:picMkLst>
            <pc:docMk/>
            <pc:sldMk cId="546573045" sldId="275"/>
            <ac:picMk id="4" creationId="{7E7E42BD-8FEB-F881-CC9E-E086E51759E0}"/>
          </ac:picMkLst>
        </pc:picChg>
        <pc:picChg chg="add mod">
          <ac:chgData name="Diane Miller" userId="6348a4145a27654e" providerId="LiveId" clId="{56842143-78FA-41ED-BAF6-A4A1DEC7877A}" dt="2024-03-01T20:39:56.378" v="2533"/>
          <ac:picMkLst>
            <pc:docMk/>
            <pc:sldMk cId="546573045" sldId="275"/>
            <ac:picMk id="5" creationId="{ABC8114D-707D-8598-E2A8-927AC3218A03}"/>
          </ac:picMkLst>
        </pc:picChg>
        <pc:picChg chg="mod">
          <ac:chgData name="Diane Miller" userId="6348a4145a27654e" providerId="LiveId" clId="{56842143-78FA-41ED-BAF6-A4A1DEC7877A}" dt="2024-02-24T18:39:54.404" v="2357" actId="14861"/>
          <ac:picMkLst>
            <pc:docMk/>
            <pc:sldMk cId="546573045" sldId="275"/>
            <ac:picMk id="9" creationId="{E37E70A8-4C4A-E06C-0D84-A39D17A1FEC1}"/>
          </ac:picMkLst>
        </pc:picChg>
      </pc:sldChg>
      <pc:sldChg chg="addSp delSp modSp modTransition modAnim">
        <pc:chgData name="Diane Miller" userId="6348a4145a27654e" providerId="LiveId" clId="{56842143-78FA-41ED-BAF6-A4A1DEC7877A}" dt="2024-03-01T20:39:56.378" v="2533"/>
        <pc:sldMkLst>
          <pc:docMk/>
          <pc:sldMk cId="3082128795" sldId="276"/>
        </pc:sldMkLst>
        <pc:picChg chg="add del mod">
          <ac:chgData name="Diane Miller" userId="6348a4145a27654e" providerId="LiveId" clId="{56842143-78FA-41ED-BAF6-A4A1DEC7877A}" dt="2024-03-01T16:13:28.297" v="2514"/>
          <ac:picMkLst>
            <pc:docMk/>
            <pc:sldMk cId="3082128795" sldId="276"/>
            <ac:picMk id="4" creationId="{3B778F06-0B9B-EBAA-BE71-AFBEF5D22DDC}"/>
          </ac:picMkLst>
        </pc:picChg>
        <pc:picChg chg="add del mod">
          <ac:chgData name="Diane Miller" userId="6348a4145a27654e" providerId="LiveId" clId="{56842143-78FA-41ED-BAF6-A4A1DEC7877A}" dt="2024-02-29T16:53:43.733" v="2491"/>
          <ac:picMkLst>
            <pc:docMk/>
            <pc:sldMk cId="3082128795" sldId="276"/>
            <ac:picMk id="4" creationId="{E6A8FAA2-DFE8-E040-18CC-3740EA070BDC}"/>
          </ac:picMkLst>
        </pc:picChg>
        <pc:picChg chg="add mod">
          <ac:chgData name="Diane Miller" userId="6348a4145a27654e" providerId="LiveId" clId="{56842143-78FA-41ED-BAF6-A4A1DEC7877A}" dt="2024-03-01T20:39:56.378" v="2533"/>
          <ac:picMkLst>
            <pc:docMk/>
            <pc:sldMk cId="3082128795" sldId="276"/>
            <ac:picMk id="8" creationId="{25A4E468-AA83-FE78-6495-6CAD92A1105C}"/>
          </ac:picMkLst>
        </pc:picChg>
      </pc:sldChg>
      <pc:sldChg chg="addSp delSp modSp mod modTransition modAnim">
        <pc:chgData name="Diane Miller" userId="6348a4145a27654e" providerId="LiveId" clId="{56842143-78FA-41ED-BAF6-A4A1DEC7877A}" dt="2024-03-01T20:39:56.378" v="2533"/>
        <pc:sldMkLst>
          <pc:docMk/>
          <pc:sldMk cId="2395375850" sldId="277"/>
        </pc:sldMkLst>
        <pc:picChg chg="mod">
          <ac:chgData name="Diane Miller" userId="6348a4145a27654e" providerId="LiveId" clId="{56842143-78FA-41ED-BAF6-A4A1DEC7877A}" dt="2024-02-24T18:40:58.020" v="2382" actId="14861"/>
          <ac:picMkLst>
            <pc:docMk/>
            <pc:sldMk cId="2395375850" sldId="277"/>
            <ac:picMk id="3" creationId="{E1DBEFB1-0D31-1CF7-96D8-968B2538DA8A}"/>
          </ac:picMkLst>
        </pc:picChg>
        <pc:picChg chg="add del mod">
          <ac:chgData name="Diane Miller" userId="6348a4145a27654e" providerId="LiveId" clId="{56842143-78FA-41ED-BAF6-A4A1DEC7877A}" dt="2024-02-29T16:53:43.733" v="2491"/>
          <ac:picMkLst>
            <pc:docMk/>
            <pc:sldMk cId="2395375850" sldId="277"/>
            <ac:picMk id="4" creationId="{92D67DDC-2233-BD0F-B45D-F29974D2ED8F}"/>
          </ac:picMkLst>
        </pc:picChg>
        <pc:picChg chg="add mod">
          <ac:chgData name="Diane Miller" userId="6348a4145a27654e" providerId="LiveId" clId="{56842143-78FA-41ED-BAF6-A4A1DEC7877A}" dt="2024-03-01T20:39:56.378" v="2533"/>
          <ac:picMkLst>
            <pc:docMk/>
            <pc:sldMk cId="2395375850" sldId="277"/>
            <ac:picMk id="5" creationId="{8C451777-57BE-2820-42FC-709CE7D246BA}"/>
          </ac:picMkLst>
        </pc:picChg>
      </pc:sldChg>
      <pc:sldChg chg="addSp delSp modSp modTransition modAnim">
        <pc:chgData name="Diane Miller" userId="6348a4145a27654e" providerId="LiveId" clId="{56842143-78FA-41ED-BAF6-A4A1DEC7877A}" dt="2024-03-01T20:39:56.378" v="2533"/>
        <pc:sldMkLst>
          <pc:docMk/>
          <pc:sldMk cId="1903501584" sldId="278"/>
        </pc:sldMkLst>
        <pc:picChg chg="add del mod">
          <ac:chgData name="Diane Miller" userId="6348a4145a27654e" providerId="LiveId" clId="{56842143-78FA-41ED-BAF6-A4A1DEC7877A}" dt="2024-02-29T16:53:43.733" v="2491"/>
          <ac:picMkLst>
            <pc:docMk/>
            <pc:sldMk cId="1903501584" sldId="278"/>
            <ac:picMk id="4" creationId="{B6C23A18-4CFE-4482-0AFF-F377D2D2D3FF}"/>
          </ac:picMkLst>
        </pc:picChg>
        <pc:picChg chg="add mod">
          <ac:chgData name="Diane Miller" userId="6348a4145a27654e" providerId="LiveId" clId="{56842143-78FA-41ED-BAF6-A4A1DEC7877A}" dt="2024-03-01T20:39:56.378" v="2533"/>
          <ac:picMkLst>
            <pc:docMk/>
            <pc:sldMk cId="1903501584" sldId="278"/>
            <ac:picMk id="5" creationId="{4A0E6CDA-80C9-8C76-5008-2CCF97449804}"/>
          </ac:picMkLst>
        </pc:picChg>
      </pc:sldChg>
      <pc:sldChg chg="addSp delSp modSp modTransition modAnim">
        <pc:chgData name="Diane Miller" userId="6348a4145a27654e" providerId="LiveId" clId="{56842143-78FA-41ED-BAF6-A4A1DEC7877A}" dt="2024-03-01T20:39:56.378" v="2533"/>
        <pc:sldMkLst>
          <pc:docMk/>
          <pc:sldMk cId="3110865407" sldId="279"/>
        </pc:sldMkLst>
        <pc:picChg chg="add del mod">
          <ac:chgData name="Diane Miller" userId="6348a4145a27654e" providerId="LiveId" clId="{56842143-78FA-41ED-BAF6-A4A1DEC7877A}" dt="2024-02-29T16:53:43.733" v="2491"/>
          <ac:picMkLst>
            <pc:docMk/>
            <pc:sldMk cId="3110865407" sldId="279"/>
            <ac:picMk id="3" creationId="{AC32F4E3-78D8-078C-C039-AB33A455B8FD}"/>
          </ac:picMkLst>
        </pc:picChg>
        <pc:picChg chg="add mod">
          <ac:chgData name="Diane Miller" userId="6348a4145a27654e" providerId="LiveId" clId="{56842143-78FA-41ED-BAF6-A4A1DEC7877A}" dt="2024-03-01T20:39:56.378" v="2533"/>
          <ac:picMkLst>
            <pc:docMk/>
            <pc:sldMk cId="3110865407" sldId="279"/>
            <ac:picMk id="4" creationId="{3DEB8833-4BA6-36C8-F749-DA54A9B419A3}"/>
          </ac:picMkLst>
        </pc:picChg>
      </pc:sldChg>
      <pc:sldChg chg="addSp delSp modSp modTransition modAnim">
        <pc:chgData name="Diane Miller" userId="6348a4145a27654e" providerId="LiveId" clId="{56842143-78FA-41ED-BAF6-A4A1DEC7877A}" dt="2024-03-01T20:39:56.378" v="2533"/>
        <pc:sldMkLst>
          <pc:docMk/>
          <pc:sldMk cId="1998335137" sldId="280"/>
        </pc:sldMkLst>
        <pc:picChg chg="add del mod">
          <ac:chgData name="Diane Miller" userId="6348a4145a27654e" providerId="LiveId" clId="{56842143-78FA-41ED-BAF6-A4A1DEC7877A}" dt="2024-02-29T16:53:43.733" v="2491"/>
          <ac:picMkLst>
            <pc:docMk/>
            <pc:sldMk cId="1998335137" sldId="280"/>
            <ac:picMk id="3" creationId="{DDF407D3-F264-B861-7172-4C6736B2C1AD}"/>
          </ac:picMkLst>
        </pc:picChg>
        <pc:picChg chg="add mod">
          <ac:chgData name="Diane Miller" userId="6348a4145a27654e" providerId="LiveId" clId="{56842143-78FA-41ED-BAF6-A4A1DEC7877A}" dt="2024-03-01T20:39:56.378" v="2533"/>
          <ac:picMkLst>
            <pc:docMk/>
            <pc:sldMk cId="1998335137" sldId="280"/>
            <ac:picMk id="4" creationId="{5FA0E373-6888-DF81-6E52-BC8530B4D911}"/>
          </ac:picMkLst>
        </pc:picChg>
      </pc:sldChg>
      <pc:sldChg chg="addSp delSp modSp mod modTransition modAnim">
        <pc:chgData name="Diane Miller" userId="6348a4145a27654e" providerId="LiveId" clId="{56842143-78FA-41ED-BAF6-A4A1DEC7877A}" dt="2024-03-01T20:39:56.378" v="2533"/>
        <pc:sldMkLst>
          <pc:docMk/>
          <pc:sldMk cId="2316096921" sldId="281"/>
        </pc:sldMkLst>
        <pc:picChg chg="add del mod">
          <ac:chgData name="Diane Miller" userId="6348a4145a27654e" providerId="LiveId" clId="{56842143-78FA-41ED-BAF6-A4A1DEC7877A}" dt="2024-02-29T16:53:43.733" v="2491"/>
          <ac:picMkLst>
            <pc:docMk/>
            <pc:sldMk cId="2316096921" sldId="281"/>
            <ac:picMk id="3" creationId="{9E8D601E-E521-2061-95F3-473DB7B06819}"/>
          </ac:picMkLst>
        </pc:picChg>
        <pc:picChg chg="add mod">
          <ac:chgData name="Diane Miller" userId="6348a4145a27654e" providerId="LiveId" clId="{56842143-78FA-41ED-BAF6-A4A1DEC7877A}" dt="2024-03-01T20:39:56.378" v="2533"/>
          <ac:picMkLst>
            <pc:docMk/>
            <pc:sldMk cId="2316096921" sldId="281"/>
            <ac:picMk id="4" creationId="{869E1C74-3D06-5EC3-89BD-AC0B44E70E85}"/>
          </ac:picMkLst>
        </pc:picChg>
        <pc:picChg chg="mod">
          <ac:chgData name="Diane Miller" userId="6348a4145a27654e" providerId="LiveId" clId="{56842143-78FA-41ED-BAF6-A4A1DEC7877A}" dt="2024-02-24T18:42:22.809" v="2387" actId="14861"/>
          <ac:picMkLst>
            <pc:docMk/>
            <pc:sldMk cId="2316096921" sldId="281"/>
            <ac:picMk id="5" creationId="{4350CBA3-3020-1E7E-44D6-DEBC91964B79}"/>
          </ac:picMkLst>
        </pc:picChg>
      </pc:sldChg>
      <pc:sldChg chg="addSp delSp modSp modTransition modAnim">
        <pc:chgData name="Diane Miller" userId="6348a4145a27654e" providerId="LiveId" clId="{56842143-78FA-41ED-BAF6-A4A1DEC7877A}" dt="2024-03-01T20:39:56.378" v="2533"/>
        <pc:sldMkLst>
          <pc:docMk/>
          <pc:sldMk cId="847710040" sldId="282"/>
        </pc:sldMkLst>
        <pc:picChg chg="add del mod">
          <ac:chgData name="Diane Miller" userId="6348a4145a27654e" providerId="LiveId" clId="{56842143-78FA-41ED-BAF6-A4A1DEC7877A}" dt="2024-02-29T16:53:43.733" v="2491"/>
          <ac:picMkLst>
            <pc:docMk/>
            <pc:sldMk cId="847710040" sldId="282"/>
            <ac:picMk id="4" creationId="{21B27CB1-AB68-1547-544C-BB57020254CA}"/>
          </ac:picMkLst>
        </pc:picChg>
        <pc:picChg chg="add mod">
          <ac:chgData name="Diane Miller" userId="6348a4145a27654e" providerId="LiveId" clId="{56842143-78FA-41ED-BAF6-A4A1DEC7877A}" dt="2024-03-01T20:39:56.378" v="2533"/>
          <ac:picMkLst>
            <pc:docMk/>
            <pc:sldMk cId="847710040" sldId="282"/>
            <ac:picMk id="5" creationId="{AF4A9E6B-D606-3FC8-AFFF-0971C4F7460A}"/>
          </ac:picMkLst>
        </pc:picChg>
      </pc:sldChg>
      <pc:sldChg chg="addSp delSp modSp modTransition modAnim">
        <pc:chgData name="Diane Miller" userId="6348a4145a27654e" providerId="LiveId" clId="{56842143-78FA-41ED-BAF6-A4A1DEC7877A}" dt="2024-03-01T20:39:56.378" v="2533"/>
        <pc:sldMkLst>
          <pc:docMk/>
          <pc:sldMk cId="2484378598" sldId="283"/>
        </pc:sldMkLst>
        <pc:picChg chg="add del mod">
          <ac:chgData name="Diane Miller" userId="6348a4145a27654e" providerId="LiveId" clId="{56842143-78FA-41ED-BAF6-A4A1DEC7877A}" dt="2024-02-29T16:53:43.733" v="2491"/>
          <ac:picMkLst>
            <pc:docMk/>
            <pc:sldMk cId="2484378598" sldId="283"/>
            <ac:picMk id="5" creationId="{7041E1D2-883C-6B0C-A578-0A5AE3B1812D}"/>
          </ac:picMkLst>
        </pc:picChg>
        <pc:picChg chg="add mod">
          <ac:chgData name="Diane Miller" userId="6348a4145a27654e" providerId="LiveId" clId="{56842143-78FA-41ED-BAF6-A4A1DEC7877A}" dt="2024-03-01T20:39:56.378" v="2533"/>
          <ac:picMkLst>
            <pc:docMk/>
            <pc:sldMk cId="2484378598" sldId="283"/>
            <ac:picMk id="6" creationId="{3189561A-B3E8-C4FA-034D-77F112308E70}"/>
          </ac:picMkLst>
        </pc:picChg>
      </pc:sldChg>
      <pc:sldChg chg="addSp delSp modSp modTransition modAnim">
        <pc:chgData name="Diane Miller" userId="6348a4145a27654e" providerId="LiveId" clId="{56842143-78FA-41ED-BAF6-A4A1DEC7877A}" dt="2024-03-01T20:39:56.378" v="2533"/>
        <pc:sldMkLst>
          <pc:docMk/>
          <pc:sldMk cId="110138163" sldId="284"/>
        </pc:sldMkLst>
        <pc:picChg chg="add del mod">
          <ac:chgData name="Diane Miller" userId="6348a4145a27654e" providerId="LiveId" clId="{56842143-78FA-41ED-BAF6-A4A1DEC7877A}" dt="2024-02-29T16:53:43.733" v="2491"/>
          <ac:picMkLst>
            <pc:docMk/>
            <pc:sldMk cId="110138163" sldId="284"/>
            <ac:picMk id="4" creationId="{AD54E3C4-14A0-5D1C-7AED-E85A50C587DC}"/>
          </ac:picMkLst>
        </pc:picChg>
        <pc:picChg chg="add mod">
          <ac:chgData name="Diane Miller" userId="6348a4145a27654e" providerId="LiveId" clId="{56842143-78FA-41ED-BAF6-A4A1DEC7877A}" dt="2024-03-01T20:39:56.378" v="2533"/>
          <ac:picMkLst>
            <pc:docMk/>
            <pc:sldMk cId="110138163" sldId="284"/>
            <ac:picMk id="5" creationId="{00FF2A4A-6A6E-B575-0C2E-7EB880B3CBE0}"/>
          </ac:picMkLst>
        </pc:picChg>
      </pc:sldChg>
      <pc:sldChg chg="addSp delSp modSp modTransition modAnim">
        <pc:chgData name="Diane Miller" userId="6348a4145a27654e" providerId="LiveId" clId="{56842143-78FA-41ED-BAF6-A4A1DEC7877A}" dt="2024-03-01T21:19:16.283" v="2537"/>
        <pc:sldMkLst>
          <pc:docMk/>
          <pc:sldMk cId="101057743" sldId="285"/>
        </pc:sldMkLst>
        <pc:picChg chg="add del mod">
          <ac:chgData name="Diane Miller" userId="6348a4145a27654e" providerId="LiveId" clId="{56842143-78FA-41ED-BAF6-A4A1DEC7877A}" dt="2024-02-29T16:53:43.733" v="2491"/>
          <ac:picMkLst>
            <pc:docMk/>
            <pc:sldMk cId="101057743" sldId="285"/>
            <ac:picMk id="4" creationId="{69E6AC02-341C-F3D7-BA28-1256AFEF56A4}"/>
          </ac:picMkLst>
        </pc:picChg>
        <pc:picChg chg="add mod">
          <ac:chgData name="Diane Miller" userId="6348a4145a27654e" providerId="LiveId" clId="{56842143-78FA-41ED-BAF6-A4A1DEC7877A}" dt="2024-03-01T21:19:16.283" v="2537"/>
          <ac:picMkLst>
            <pc:docMk/>
            <pc:sldMk cId="101057743" sldId="285"/>
            <ac:picMk id="9" creationId="{1289F672-A6C2-D068-D4B0-30EEF9E77FC4}"/>
          </ac:picMkLst>
        </pc:picChg>
      </pc:sldChg>
      <pc:sldChg chg="addSp delSp modSp modTransition modAnim">
        <pc:chgData name="Diane Miller" userId="6348a4145a27654e" providerId="LiveId" clId="{56842143-78FA-41ED-BAF6-A4A1DEC7877A}" dt="2024-03-01T21:19:16.283" v="2537"/>
        <pc:sldMkLst>
          <pc:docMk/>
          <pc:sldMk cId="3339638028" sldId="286"/>
        </pc:sldMkLst>
        <pc:picChg chg="add del mod">
          <ac:chgData name="Diane Miller" userId="6348a4145a27654e" providerId="LiveId" clId="{56842143-78FA-41ED-BAF6-A4A1DEC7877A}" dt="2024-02-29T16:53:43.733" v="2491"/>
          <ac:picMkLst>
            <pc:docMk/>
            <pc:sldMk cId="3339638028" sldId="286"/>
            <ac:picMk id="3" creationId="{FFE66E9D-E77F-7338-DD1D-90B038F47F64}"/>
          </ac:picMkLst>
        </pc:picChg>
        <pc:picChg chg="add del mod">
          <ac:chgData name="Diane Miller" userId="6348a4145a27654e" providerId="LiveId" clId="{56842143-78FA-41ED-BAF6-A4A1DEC7877A}" dt="2024-03-01T21:13:29.682" v="2536"/>
          <ac:picMkLst>
            <pc:docMk/>
            <pc:sldMk cId="3339638028" sldId="286"/>
            <ac:picMk id="6" creationId="{ABF9CB6D-D39A-6575-F991-C443E06F307B}"/>
          </ac:picMkLst>
        </pc:picChg>
        <pc:picChg chg="add mod">
          <ac:chgData name="Diane Miller" userId="6348a4145a27654e" providerId="LiveId" clId="{56842143-78FA-41ED-BAF6-A4A1DEC7877A}" dt="2024-03-01T21:19:16.283" v="2537"/>
          <ac:picMkLst>
            <pc:docMk/>
            <pc:sldMk cId="3339638028" sldId="286"/>
            <ac:picMk id="13" creationId="{ACCA34AE-4B6F-5990-404C-437809239CFF}"/>
          </ac:picMkLst>
        </pc:picChg>
      </pc:sldChg>
      <pc:sldChg chg="addSp delSp modSp modTransition modAnim">
        <pc:chgData name="Diane Miller" userId="6348a4145a27654e" providerId="LiveId" clId="{56842143-78FA-41ED-BAF6-A4A1DEC7877A}" dt="2024-03-01T21:19:16.283" v="2537"/>
        <pc:sldMkLst>
          <pc:docMk/>
          <pc:sldMk cId="2033123720" sldId="287"/>
        </pc:sldMkLst>
        <pc:picChg chg="add del mod">
          <ac:chgData name="Diane Miller" userId="6348a4145a27654e" providerId="LiveId" clId="{56842143-78FA-41ED-BAF6-A4A1DEC7877A}" dt="2024-02-29T16:53:43.733" v="2491"/>
          <ac:picMkLst>
            <pc:docMk/>
            <pc:sldMk cId="2033123720" sldId="287"/>
            <ac:picMk id="4" creationId="{6B5B7090-E3CF-BCDC-902C-232A1A128C87}"/>
          </ac:picMkLst>
        </pc:picChg>
        <pc:picChg chg="add mod">
          <ac:chgData name="Diane Miller" userId="6348a4145a27654e" providerId="LiveId" clId="{56842143-78FA-41ED-BAF6-A4A1DEC7877A}" dt="2024-03-01T21:19:16.283" v="2537"/>
          <ac:picMkLst>
            <pc:docMk/>
            <pc:sldMk cId="2033123720" sldId="287"/>
            <ac:picMk id="7" creationId="{F81E347D-C594-1215-08CC-89C5D7BCC4E8}"/>
          </ac:picMkLst>
        </pc:picChg>
      </pc:sldChg>
      <pc:sldChg chg="addSp delSp modSp mod modTransition modAnim">
        <pc:chgData name="Diane Miller" userId="6348a4145a27654e" providerId="LiveId" clId="{56842143-78FA-41ED-BAF6-A4A1DEC7877A}" dt="2024-03-01T21:19:16.283" v="2537"/>
        <pc:sldMkLst>
          <pc:docMk/>
          <pc:sldMk cId="815824046" sldId="289"/>
        </pc:sldMkLst>
        <pc:picChg chg="add del mod">
          <ac:chgData name="Diane Miller" userId="6348a4145a27654e" providerId="LiveId" clId="{56842143-78FA-41ED-BAF6-A4A1DEC7877A}" dt="2024-02-29T16:53:43.733" v="2491"/>
          <ac:picMkLst>
            <pc:docMk/>
            <pc:sldMk cId="815824046" sldId="289"/>
            <ac:picMk id="4" creationId="{1A9989E0-C0FF-427D-B5D0-B20157771125}"/>
          </ac:picMkLst>
        </pc:picChg>
        <pc:picChg chg="mod">
          <ac:chgData name="Diane Miller" userId="6348a4145a27654e" providerId="LiveId" clId="{56842143-78FA-41ED-BAF6-A4A1DEC7877A}" dt="2024-02-24T18:42:40.151" v="2394" actId="14861"/>
          <ac:picMkLst>
            <pc:docMk/>
            <pc:sldMk cId="815824046" sldId="289"/>
            <ac:picMk id="5" creationId="{008097B8-8BF3-B6B0-2A49-AE9C8255D1C5}"/>
          </ac:picMkLst>
        </pc:picChg>
        <pc:picChg chg="add mod">
          <ac:chgData name="Diane Miller" userId="6348a4145a27654e" providerId="LiveId" clId="{56842143-78FA-41ED-BAF6-A4A1DEC7877A}" dt="2024-03-01T21:19:16.283" v="2537"/>
          <ac:picMkLst>
            <pc:docMk/>
            <pc:sldMk cId="815824046" sldId="289"/>
            <ac:picMk id="7" creationId="{1F3E99BC-A26C-54BF-0F48-B53528A04BA1}"/>
          </ac:picMkLst>
        </pc:picChg>
      </pc:sldChg>
      <pc:sldChg chg="addSp delSp modSp modTransition modAnim">
        <pc:chgData name="Diane Miller" userId="6348a4145a27654e" providerId="LiveId" clId="{56842143-78FA-41ED-BAF6-A4A1DEC7877A}" dt="2024-03-01T21:19:16.283" v="2537"/>
        <pc:sldMkLst>
          <pc:docMk/>
          <pc:sldMk cId="2360595107" sldId="290"/>
        </pc:sldMkLst>
        <pc:picChg chg="add del mod">
          <ac:chgData name="Diane Miller" userId="6348a4145a27654e" providerId="LiveId" clId="{56842143-78FA-41ED-BAF6-A4A1DEC7877A}" dt="2024-02-29T16:53:43.733" v="2491"/>
          <ac:picMkLst>
            <pc:docMk/>
            <pc:sldMk cId="2360595107" sldId="290"/>
            <ac:picMk id="5" creationId="{8AF044A7-00BC-9D96-0FD0-59AFAAE020A3}"/>
          </ac:picMkLst>
        </pc:picChg>
        <pc:picChg chg="add mod">
          <ac:chgData name="Diane Miller" userId="6348a4145a27654e" providerId="LiveId" clId="{56842143-78FA-41ED-BAF6-A4A1DEC7877A}" dt="2024-03-01T21:19:16.283" v="2537"/>
          <ac:picMkLst>
            <pc:docMk/>
            <pc:sldMk cId="2360595107" sldId="290"/>
            <ac:picMk id="7" creationId="{C271ED06-2C16-D562-7DA7-A2F1761C1572}"/>
          </ac:picMkLst>
        </pc:picChg>
      </pc:sldChg>
      <pc:sldChg chg="addSp delSp modSp modTransition modAnim">
        <pc:chgData name="Diane Miller" userId="6348a4145a27654e" providerId="LiveId" clId="{56842143-78FA-41ED-BAF6-A4A1DEC7877A}" dt="2024-03-01T21:19:16.283" v="2537"/>
        <pc:sldMkLst>
          <pc:docMk/>
          <pc:sldMk cId="4132944031" sldId="291"/>
        </pc:sldMkLst>
        <pc:picChg chg="add del mod">
          <ac:chgData name="Diane Miller" userId="6348a4145a27654e" providerId="LiveId" clId="{56842143-78FA-41ED-BAF6-A4A1DEC7877A}" dt="2024-02-29T16:53:43.733" v="2491"/>
          <ac:picMkLst>
            <pc:docMk/>
            <pc:sldMk cId="4132944031" sldId="291"/>
            <ac:picMk id="5" creationId="{9758F23B-6683-CB10-A671-EABBB3AD47AA}"/>
          </ac:picMkLst>
        </pc:picChg>
        <pc:picChg chg="add mod">
          <ac:chgData name="Diane Miller" userId="6348a4145a27654e" providerId="LiveId" clId="{56842143-78FA-41ED-BAF6-A4A1DEC7877A}" dt="2024-03-01T21:19:16.283" v="2537"/>
          <ac:picMkLst>
            <pc:docMk/>
            <pc:sldMk cId="4132944031" sldId="291"/>
            <ac:picMk id="7" creationId="{034E4E39-3205-4EEA-0096-8DCDAA1DB570}"/>
          </ac:picMkLst>
        </pc:picChg>
      </pc:sldChg>
      <pc:sldChg chg="addSp delSp modSp modTransition modAnim">
        <pc:chgData name="Diane Miller" userId="6348a4145a27654e" providerId="LiveId" clId="{56842143-78FA-41ED-BAF6-A4A1DEC7877A}" dt="2024-03-01T21:19:16.283" v="2537"/>
        <pc:sldMkLst>
          <pc:docMk/>
          <pc:sldMk cId="3042743427" sldId="292"/>
        </pc:sldMkLst>
        <pc:picChg chg="add del mod">
          <ac:chgData name="Diane Miller" userId="6348a4145a27654e" providerId="LiveId" clId="{56842143-78FA-41ED-BAF6-A4A1DEC7877A}" dt="2024-02-29T16:53:43.733" v="2491"/>
          <ac:picMkLst>
            <pc:docMk/>
            <pc:sldMk cId="3042743427" sldId="292"/>
            <ac:picMk id="5" creationId="{146B929C-0A25-5FB9-0FD2-F6206697A16D}"/>
          </ac:picMkLst>
        </pc:picChg>
        <pc:picChg chg="add mod">
          <ac:chgData name="Diane Miller" userId="6348a4145a27654e" providerId="LiveId" clId="{56842143-78FA-41ED-BAF6-A4A1DEC7877A}" dt="2024-03-01T21:19:16.283" v="2537"/>
          <ac:picMkLst>
            <pc:docMk/>
            <pc:sldMk cId="3042743427" sldId="292"/>
            <ac:picMk id="7" creationId="{6649FA57-1535-753C-07F8-FE6D930D7523}"/>
          </ac:picMkLst>
        </pc:picChg>
      </pc:sldChg>
      <pc:sldChg chg="addSp delSp modSp modTransition modAnim">
        <pc:chgData name="Diane Miller" userId="6348a4145a27654e" providerId="LiveId" clId="{56842143-78FA-41ED-BAF6-A4A1DEC7877A}" dt="2024-03-01T20:39:56.378" v="2533"/>
        <pc:sldMkLst>
          <pc:docMk/>
          <pc:sldMk cId="377476334" sldId="294"/>
        </pc:sldMkLst>
        <pc:picChg chg="add del mod">
          <ac:chgData name="Diane Miller" userId="6348a4145a27654e" providerId="LiveId" clId="{56842143-78FA-41ED-BAF6-A4A1DEC7877A}" dt="2024-02-29T16:53:43.733" v="2491"/>
          <ac:picMkLst>
            <pc:docMk/>
            <pc:sldMk cId="377476334" sldId="294"/>
            <ac:picMk id="4" creationId="{E39A18AD-2B43-6DC0-D23B-69875E1CF15E}"/>
          </ac:picMkLst>
        </pc:picChg>
        <pc:picChg chg="add mod">
          <ac:chgData name="Diane Miller" userId="6348a4145a27654e" providerId="LiveId" clId="{56842143-78FA-41ED-BAF6-A4A1DEC7877A}" dt="2024-03-01T20:39:56.378" v="2533"/>
          <ac:picMkLst>
            <pc:docMk/>
            <pc:sldMk cId="377476334" sldId="294"/>
            <ac:picMk id="5" creationId="{A78E07B0-5F3C-AEB6-91B9-9442E8BA0DDF}"/>
          </ac:picMkLst>
        </pc:picChg>
      </pc:sldChg>
      <pc:sldChg chg="addSp delSp modSp mod ord modTransition modAnim">
        <pc:chgData name="Diane Miller" userId="6348a4145a27654e" providerId="LiveId" clId="{56842143-78FA-41ED-BAF6-A4A1DEC7877A}" dt="2024-03-01T21:19:16.283" v="2537"/>
        <pc:sldMkLst>
          <pc:docMk/>
          <pc:sldMk cId="2454680355" sldId="295"/>
        </pc:sldMkLst>
        <pc:picChg chg="mod">
          <ac:chgData name="Diane Miller" userId="6348a4145a27654e" providerId="LiveId" clId="{56842143-78FA-41ED-BAF6-A4A1DEC7877A}" dt="2024-02-24T18:45:47.307" v="2401" actId="14861"/>
          <ac:picMkLst>
            <pc:docMk/>
            <pc:sldMk cId="2454680355" sldId="295"/>
            <ac:picMk id="3" creationId="{CC9A7A8B-DC2F-582A-1AE6-057FA4EFD37A}"/>
          </ac:picMkLst>
        </pc:picChg>
        <pc:picChg chg="add del mod">
          <ac:chgData name="Diane Miller" userId="6348a4145a27654e" providerId="LiveId" clId="{56842143-78FA-41ED-BAF6-A4A1DEC7877A}" dt="2024-02-29T16:53:43.733" v="2491"/>
          <ac:picMkLst>
            <pc:docMk/>
            <pc:sldMk cId="2454680355" sldId="295"/>
            <ac:picMk id="4" creationId="{C523EBDA-D78A-9F01-9057-B603D223E7C7}"/>
          </ac:picMkLst>
        </pc:picChg>
        <pc:picChg chg="mod">
          <ac:chgData name="Diane Miller" userId="6348a4145a27654e" providerId="LiveId" clId="{56842143-78FA-41ED-BAF6-A4A1DEC7877A}" dt="2024-02-24T18:46:05.789" v="2406" actId="14861"/>
          <ac:picMkLst>
            <pc:docMk/>
            <pc:sldMk cId="2454680355" sldId="295"/>
            <ac:picMk id="5" creationId="{194F2C6A-3CC8-7C84-A300-08C6D5D01D00}"/>
          </ac:picMkLst>
        </pc:picChg>
        <pc:picChg chg="mod">
          <ac:chgData name="Diane Miller" userId="6348a4145a27654e" providerId="LiveId" clId="{56842143-78FA-41ED-BAF6-A4A1DEC7877A}" dt="2024-02-24T18:46:25.925" v="2412" actId="14861"/>
          <ac:picMkLst>
            <pc:docMk/>
            <pc:sldMk cId="2454680355" sldId="295"/>
            <ac:picMk id="7" creationId="{99469CC0-5B2E-814B-A82D-45E94C377CF6}"/>
          </ac:picMkLst>
        </pc:picChg>
        <pc:picChg chg="add mod">
          <ac:chgData name="Diane Miller" userId="6348a4145a27654e" providerId="LiveId" clId="{56842143-78FA-41ED-BAF6-A4A1DEC7877A}" dt="2024-03-01T21:19:16.283" v="2537"/>
          <ac:picMkLst>
            <pc:docMk/>
            <pc:sldMk cId="2454680355" sldId="295"/>
            <ac:picMk id="8" creationId="{95C35788-D13C-0F0E-D9E7-126D01280357}"/>
          </ac:picMkLst>
        </pc:picChg>
      </pc:sldChg>
      <pc:sldChg chg="addSp delSp modSp mod ord modTransition modAnim">
        <pc:chgData name="Diane Miller" userId="6348a4145a27654e" providerId="LiveId" clId="{56842143-78FA-41ED-BAF6-A4A1DEC7877A}" dt="2024-03-01T21:58:47.389" v="2547"/>
        <pc:sldMkLst>
          <pc:docMk/>
          <pc:sldMk cId="1865139036" sldId="296"/>
        </pc:sldMkLst>
        <pc:spChg chg="del mod">
          <ac:chgData name="Diane Miller" userId="6348a4145a27654e" providerId="LiveId" clId="{56842143-78FA-41ED-BAF6-A4A1DEC7877A}" dt="2024-02-25T18:53:37.212" v="2439" actId="21"/>
          <ac:spMkLst>
            <pc:docMk/>
            <pc:sldMk cId="1865139036" sldId="296"/>
            <ac:spMk id="2" creationId="{7365B25C-56D1-352D-7467-C752B2E96598}"/>
          </ac:spMkLst>
        </pc:spChg>
        <pc:spChg chg="mod">
          <ac:chgData name="Diane Miller" userId="6348a4145a27654e" providerId="LiveId" clId="{56842143-78FA-41ED-BAF6-A4A1DEC7877A}" dt="2024-02-25T18:54:05.838" v="2441" actId="20577"/>
          <ac:spMkLst>
            <pc:docMk/>
            <pc:sldMk cId="1865139036" sldId="296"/>
            <ac:spMk id="3" creationId="{ECF38E10-FF20-978A-A8F7-D6F025B407B6}"/>
          </ac:spMkLst>
        </pc:spChg>
        <pc:picChg chg="add del mod">
          <ac:chgData name="Diane Miller" userId="6348a4145a27654e" providerId="LiveId" clId="{56842143-78FA-41ED-BAF6-A4A1DEC7877A}" dt="2024-02-29T16:53:43.733" v="2491"/>
          <ac:picMkLst>
            <pc:docMk/>
            <pc:sldMk cId="1865139036" sldId="296"/>
            <ac:picMk id="4" creationId="{44F7B5DA-7795-D6A0-FCAF-129C407DC3FA}"/>
          </ac:picMkLst>
        </pc:picChg>
        <pc:picChg chg="add mod">
          <ac:chgData name="Diane Miller" userId="6348a4145a27654e" providerId="LiveId" clId="{56842143-78FA-41ED-BAF6-A4A1DEC7877A}" dt="2024-02-24T19:07:08.373" v="2420" actId="207"/>
          <ac:picMkLst>
            <pc:docMk/>
            <pc:sldMk cId="1865139036" sldId="296"/>
            <ac:picMk id="5" creationId="{5FD4FC18-C8A1-F3C9-15B3-BF73EFC9C8B4}"/>
          </ac:picMkLst>
        </pc:picChg>
        <pc:picChg chg="add mod">
          <ac:chgData name="Diane Miller" userId="6348a4145a27654e" providerId="LiveId" clId="{56842143-78FA-41ED-BAF6-A4A1DEC7877A}" dt="2024-03-01T21:58:47.389" v="2547"/>
          <ac:picMkLst>
            <pc:docMk/>
            <pc:sldMk cId="1865139036" sldId="296"/>
            <ac:picMk id="6" creationId="{CE66A451-6E85-B511-F442-C2C7E58D8ED6}"/>
          </ac:picMkLst>
        </pc:picChg>
        <pc:picChg chg="add del mod">
          <ac:chgData name="Diane Miller" userId="6348a4145a27654e" providerId="LiveId" clId="{56842143-78FA-41ED-BAF6-A4A1DEC7877A}" dt="2024-03-01T21:58:20.895" v="2546"/>
          <ac:picMkLst>
            <pc:docMk/>
            <pc:sldMk cId="1865139036" sldId="296"/>
            <ac:picMk id="7" creationId="{706CADCD-C7D2-2E95-E8B6-DEF8B5F0CA1E}"/>
          </ac:picMkLst>
        </pc:picChg>
      </pc:sldChg>
      <pc:sldChg chg="addSp delSp modSp modTransition modAnim">
        <pc:chgData name="Diane Miller" userId="6348a4145a27654e" providerId="LiveId" clId="{56842143-78FA-41ED-BAF6-A4A1DEC7877A}" dt="2024-03-01T20:39:56.378" v="2533"/>
        <pc:sldMkLst>
          <pc:docMk/>
          <pc:sldMk cId="2727671754" sldId="297"/>
        </pc:sldMkLst>
        <pc:picChg chg="add del mod">
          <ac:chgData name="Diane Miller" userId="6348a4145a27654e" providerId="LiveId" clId="{56842143-78FA-41ED-BAF6-A4A1DEC7877A}" dt="2024-02-29T16:53:43.733" v="2491"/>
          <ac:picMkLst>
            <pc:docMk/>
            <pc:sldMk cId="2727671754" sldId="297"/>
            <ac:picMk id="4" creationId="{AE449E49-9041-CF76-CEC1-BD5D9289C93C}"/>
          </ac:picMkLst>
        </pc:picChg>
        <pc:picChg chg="add mod">
          <ac:chgData name="Diane Miller" userId="6348a4145a27654e" providerId="LiveId" clId="{56842143-78FA-41ED-BAF6-A4A1DEC7877A}" dt="2024-03-01T20:39:56.378" v="2533"/>
          <ac:picMkLst>
            <pc:docMk/>
            <pc:sldMk cId="2727671754" sldId="297"/>
            <ac:picMk id="5" creationId="{EFFB5384-A4D3-2B3A-0EAA-D12AAE3DBB1A}"/>
          </ac:picMkLst>
        </pc:picChg>
      </pc:sldChg>
      <pc:sldChg chg="addSp delSp modSp new mod ord modTransition setBg modClrScheme modAnim chgLayout">
        <pc:chgData name="Diane Miller" userId="6348a4145a27654e" providerId="LiveId" clId="{56842143-78FA-41ED-BAF6-A4A1DEC7877A}" dt="2024-03-01T21:19:16.283" v="2537"/>
        <pc:sldMkLst>
          <pc:docMk/>
          <pc:sldMk cId="2454288015" sldId="298"/>
        </pc:sldMkLst>
        <pc:spChg chg="add del mod">
          <ac:chgData name="Diane Miller" userId="6348a4145a27654e" providerId="LiveId" clId="{56842143-78FA-41ED-BAF6-A4A1DEC7877A}" dt="2024-02-23T17:34:27.679" v="13" actId="21"/>
          <ac:spMkLst>
            <pc:docMk/>
            <pc:sldMk cId="2454288015" sldId="298"/>
            <ac:spMk id="4" creationId="{0B7D8B50-E77F-95DC-557E-69FA96E418D7}"/>
          </ac:spMkLst>
        </pc:spChg>
        <pc:spChg chg="add del mod ord">
          <ac:chgData name="Diane Miller" userId="6348a4145a27654e" providerId="LiveId" clId="{56842143-78FA-41ED-BAF6-A4A1DEC7877A}" dt="2024-02-23T17:35:06.544" v="15" actId="700"/>
          <ac:spMkLst>
            <pc:docMk/>
            <pc:sldMk cId="2454288015" sldId="298"/>
            <ac:spMk id="5" creationId="{94CD44FD-6877-0E58-58D4-B38B901D1481}"/>
          </ac:spMkLst>
        </pc:spChg>
        <pc:spChg chg="add mod ord">
          <ac:chgData name="Diane Miller" userId="6348a4145a27654e" providerId="LiveId" clId="{56842143-78FA-41ED-BAF6-A4A1DEC7877A}" dt="2024-02-23T18:02:09.156" v="284" actId="113"/>
          <ac:spMkLst>
            <pc:docMk/>
            <pc:sldMk cId="2454288015" sldId="298"/>
            <ac:spMk id="6" creationId="{A0EC2BA3-A3F3-1CEB-721D-BD85EE822561}"/>
          </ac:spMkLst>
        </pc:spChg>
        <pc:spChg chg="add del mod ord">
          <ac:chgData name="Diane Miller" userId="6348a4145a27654e" providerId="LiveId" clId="{56842143-78FA-41ED-BAF6-A4A1DEC7877A}" dt="2024-02-23T17:35:37.438" v="17" actId="26606"/>
          <ac:spMkLst>
            <pc:docMk/>
            <pc:sldMk cId="2454288015" sldId="298"/>
            <ac:spMk id="7" creationId="{8C9C3AB3-613D-E993-3B5B-06B13DC412C0}"/>
          </ac:spMkLst>
        </pc:spChg>
        <pc:spChg chg="add del mod ord">
          <ac:chgData name="Diane Miller" userId="6348a4145a27654e" providerId="LiveId" clId="{56842143-78FA-41ED-BAF6-A4A1DEC7877A}" dt="2024-02-23T17:58:28.626" v="201" actId="21"/>
          <ac:spMkLst>
            <pc:docMk/>
            <pc:sldMk cId="2454288015" sldId="298"/>
            <ac:spMk id="8" creationId="{27C43C5B-CF4B-FBCE-C46E-584E27A34FDC}"/>
          </ac:spMkLst>
        </pc:spChg>
        <pc:spChg chg="add del">
          <ac:chgData name="Diane Miller" userId="6348a4145a27654e" providerId="LiveId" clId="{56842143-78FA-41ED-BAF6-A4A1DEC7877A}" dt="2024-02-23T17:39:05.974" v="32" actId="26606"/>
          <ac:spMkLst>
            <pc:docMk/>
            <pc:sldMk cId="2454288015" sldId="298"/>
            <ac:spMk id="19" creationId="{A5931BE0-4B93-4D6C-878E-ACC59D6B4587}"/>
          </ac:spMkLst>
        </pc:spChg>
        <pc:spChg chg="add del mod">
          <ac:chgData name="Diane Miller" userId="6348a4145a27654e" providerId="LiveId" clId="{56842143-78FA-41ED-BAF6-A4A1DEC7877A}" dt="2024-02-23T18:01:11.867" v="281" actId="21"/>
          <ac:spMkLst>
            <pc:docMk/>
            <pc:sldMk cId="2454288015" sldId="298"/>
            <ac:spMk id="20" creationId="{AAC7F7BD-1770-0189-D47D-ED6B1CE7BE2A}"/>
          </ac:spMkLst>
        </pc:spChg>
        <pc:spChg chg="add mod">
          <ac:chgData name="Diane Miller" userId="6348a4145a27654e" providerId="LiveId" clId="{56842143-78FA-41ED-BAF6-A4A1DEC7877A}" dt="2024-02-23T18:01:41.227" v="282" actId="113"/>
          <ac:spMkLst>
            <pc:docMk/>
            <pc:sldMk cId="2454288015" sldId="298"/>
            <ac:spMk id="25" creationId="{2240C019-95D3-E4BA-9F64-E71806BF3E80}"/>
          </ac:spMkLst>
        </pc:spChg>
        <pc:spChg chg="add">
          <ac:chgData name="Diane Miller" userId="6348a4145a27654e" providerId="LiveId" clId="{56842143-78FA-41ED-BAF6-A4A1DEC7877A}" dt="2024-02-23T17:39:05.974" v="32" actId="26606"/>
          <ac:spMkLst>
            <pc:docMk/>
            <pc:sldMk cId="2454288015" sldId="298"/>
            <ac:spMk id="35" creationId="{A5931BE0-4B93-4D6C-878E-ACC59D6B4587}"/>
          </ac:spMkLst>
        </pc:spChg>
        <pc:spChg chg="add">
          <ac:chgData name="Diane Miller" userId="6348a4145a27654e" providerId="LiveId" clId="{56842143-78FA-41ED-BAF6-A4A1DEC7877A}" dt="2024-02-23T17:39:05.974" v="32" actId="26606"/>
          <ac:spMkLst>
            <pc:docMk/>
            <pc:sldMk cId="2454288015" sldId="298"/>
            <ac:spMk id="37" creationId="{34F32A54-C851-4ADC-B81A-DEE6F5A090E5}"/>
          </ac:spMkLst>
        </pc:spChg>
        <pc:grpChg chg="add del">
          <ac:chgData name="Diane Miller" userId="6348a4145a27654e" providerId="LiveId" clId="{56842143-78FA-41ED-BAF6-A4A1DEC7877A}" dt="2024-02-23T17:39:05.974" v="32" actId="26606"/>
          <ac:grpSpMkLst>
            <pc:docMk/>
            <pc:sldMk cId="2454288015" sldId="298"/>
            <ac:grpSpMk id="13" creationId="{3BDBC526-6DCD-4FF6-8395-D8C22E46E527}"/>
          </ac:grpSpMkLst>
        </pc:grpChg>
        <pc:grpChg chg="add del">
          <ac:chgData name="Diane Miller" userId="6348a4145a27654e" providerId="LiveId" clId="{56842143-78FA-41ED-BAF6-A4A1DEC7877A}" dt="2024-02-23T17:39:05.974" v="32" actId="26606"/>
          <ac:grpSpMkLst>
            <pc:docMk/>
            <pc:sldMk cId="2454288015" sldId="298"/>
            <ac:grpSpMk id="21" creationId="{D0342557-9691-41B1-9FFF-027845ED041F}"/>
          </ac:grpSpMkLst>
        </pc:grpChg>
        <pc:grpChg chg="add">
          <ac:chgData name="Diane Miller" userId="6348a4145a27654e" providerId="LiveId" clId="{56842143-78FA-41ED-BAF6-A4A1DEC7877A}" dt="2024-02-23T17:39:05.974" v="32" actId="26606"/>
          <ac:grpSpMkLst>
            <pc:docMk/>
            <pc:sldMk cId="2454288015" sldId="298"/>
            <ac:grpSpMk id="29" creationId="{3BDBC526-6DCD-4FF6-8395-D8C22E46E527}"/>
          </ac:grpSpMkLst>
        </pc:grpChg>
        <pc:picChg chg="add mod ord">
          <ac:chgData name="Diane Miller" userId="6348a4145a27654e" providerId="LiveId" clId="{56842143-78FA-41ED-BAF6-A4A1DEC7877A}" dt="2024-02-23T17:53:58.362" v="180" actId="1076"/>
          <ac:picMkLst>
            <pc:docMk/>
            <pc:sldMk cId="2454288015" sldId="298"/>
            <ac:picMk id="3" creationId="{16BF5114-8E5B-373C-FB19-5759F3EDBB98}"/>
          </ac:picMkLst>
        </pc:picChg>
        <pc:picChg chg="add del mod">
          <ac:chgData name="Diane Miller" userId="6348a4145a27654e" providerId="LiveId" clId="{56842143-78FA-41ED-BAF6-A4A1DEC7877A}" dt="2024-02-29T16:53:43.733" v="2491"/>
          <ac:picMkLst>
            <pc:docMk/>
            <pc:sldMk cId="2454288015" sldId="298"/>
            <ac:picMk id="4" creationId="{F57E5B11-7166-D2F2-B1F6-EAA9BA46175B}"/>
          </ac:picMkLst>
        </pc:picChg>
        <pc:picChg chg="add mod">
          <ac:chgData name="Diane Miller" userId="6348a4145a27654e" providerId="LiveId" clId="{56842143-78FA-41ED-BAF6-A4A1DEC7877A}" dt="2024-03-01T21:19:16.283" v="2537"/>
          <ac:picMkLst>
            <pc:docMk/>
            <pc:sldMk cId="2454288015" sldId="298"/>
            <ac:picMk id="7" creationId="{9281A969-3AA2-CA8A-510E-B05AA854B779}"/>
          </ac:picMkLst>
        </pc:picChg>
        <pc:picChg chg="add del mod">
          <ac:chgData name="Diane Miller" userId="6348a4145a27654e" providerId="LiveId" clId="{56842143-78FA-41ED-BAF6-A4A1DEC7877A}" dt="2024-02-23T17:38:26.306" v="27" actId="21"/>
          <ac:picMkLst>
            <pc:docMk/>
            <pc:sldMk cId="2454288015" sldId="298"/>
            <ac:picMk id="10" creationId="{C3FE86D5-A2B4-A681-8100-2AE617C827DC}"/>
          </ac:picMkLst>
        </pc:picChg>
        <pc:picChg chg="add mod">
          <ac:chgData name="Diane Miller" userId="6348a4145a27654e" providerId="LiveId" clId="{56842143-78FA-41ED-BAF6-A4A1DEC7877A}" dt="2024-02-23T17:39:31.397" v="34" actId="14100"/>
          <ac:picMkLst>
            <pc:docMk/>
            <pc:sldMk cId="2454288015" sldId="298"/>
            <ac:picMk id="12" creationId="{525C5364-FEA5-7BD9-6BBF-EBD53F1F658D}"/>
          </ac:picMkLst>
        </pc:picChg>
      </pc:sldChg>
      <pc:sldChg chg="addSp delSp modSp new mod modTransition setBg modAnim">
        <pc:chgData name="Diane Miller" userId="6348a4145a27654e" providerId="LiveId" clId="{56842143-78FA-41ED-BAF6-A4A1DEC7877A}" dt="2024-03-01T21:19:16.283" v="2537"/>
        <pc:sldMkLst>
          <pc:docMk/>
          <pc:sldMk cId="4256483825" sldId="299"/>
        </pc:sldMkLst>
        <pc:spChg chg="add mod ord">
          <ac:chgData name="Diane Miller" userId="6348a4145a27654e" providerId="LiveId" clId="{56842143-78FA-41ED-BAF6-A4A1DEC7877A}" dt="2024-02-23T18:14:08.833" v="680" actId="122"/>
          <ac:spMkLst>
            <pc:docMk/>
            <pc:sldMk cId="4256483825" sldId="299"/>
            <ac:spMk id="2" creationId="{110E93B8-4E7A-1E14-EDE9-48F8BB34829E}"/>
          </ac:spMkLst>
        </pc:spChg>
        <pc:spChg chg="add del">
          <ac:chgData name="Diane Miller" userId="6348a4145a27654e" providerId="LiveId" clId="{56842143-78FA-41ED-BAF6-A4A1DEC7877A}" dt="2024-02-23T18:13:18.773" v="673" actId="26606"/>
          <ac:spMkLst>
            <pc:docMk/>
            <pc:sldMk cId="4256483825" sldId="299"/>
            <ac:spMk id="15" creationId="{A5931BE0-4B93-4D6C-878E-ACC59D6B4587}"/>
          </ac:spMkLst>
        </pc:spChg>
        <pc:spChg chg="add">
          <ac:chgData name="Diane Miller" userId="6348a4145a27654e" providerId="LiveId" clId="{56842143-78FA-41ED-BAF6-A4A1DEC7877A}" dt="2024-02-23T18:13:18.773" v="673" actId="26606"/>
          <ac:spMkLst>
            <pc:docMk/>
            <pc:sldMk cId="4256483825" sldId="299"/>
            <ac:spMk id="26" creationId="{A5931BE0-4B93-4D6C-878E-ACC59D6B4587}"/>
          </ac:spMkLst>
        </pc:spChg>
        <pc:spChg chg="add">
          <ac:chgData name="Diane Miller" userId="6348a4145a27654e" providerId="LiveId" clId="{56842143-78FA-41ED-BAF6-A4A1DEC7877A}" dt="2024-02-23T18:13:18.773" v="673" actId="26606"/>
          <ac:spMkLst>
            <pc:docMk/>
            <pc:sldMk cId="4256483825" sldId="299"/>
            <ac:spMk id="28" creationId="{C5D31EF7-7A67-43B2-8B5E-B4A6241B1A83}"/>
          </ac:spMkLst>
        </pc:spChg>
        <pc:grpChg chg="add del">
          <ac:chgData name="Diane Miller" userId="6348a4145a27654e" providerId="LiveId" clId="{56842143-78FA-41ED-BAF6-A4A1DEC7877A}" dt="2024-02-23T18:13:18.773" v="673" actId="26606"/>
          <ac:grpSpMkLst>
            <pc:docMk/>
            <pc:sldMk cId="4256483825" sldId="299"/>
            <ac:grpSpMk id="9" creationId="{3BDBC526-6DCD-4FF6-8395-D8C22E46E527}"/>
          </ac:grpSpMkLst>
        </pc:grpChg>
        <pc:grpChg chg="add">
          <ac:chgData name="Diane Miller" userId="6348a4145a27654e" providerId="LiveId" clId="{56842143-78FA-41ED-BAF6-A4A1DEC7877A}" dt="2024-02-23T18:13:18.773" v="673" actId="26606"/>
          <ac:grpSpMkLst>
            <pc:docMk/>
            <pc:sldMk cId="4256483825" sldId="299"/>
            <ac:grpSpMk id="20" creationId="{3BDBC526-6DCD-4FF6-8395-D8C22E46E527}"/>
          </ac:grpSpMkLst>
        </pc:grpChg>
        <pc:picChg chg="add del mod">
          <ac:chgData name="Diane Miller" userId="6348a4145a27654e" providerId="LiveId" clId="{56842143-78FA-41ED-BAF6-A4A1DEC7877A}" dt="2024-02-29T16:53:43.733" v="2491"/>
          <ac:picMkLst>
            <pc:docMk/>
            <pc:sldMk cId="4256483825" sldId="299"/>
            <ac:picMk id="4" creationId="{5ED3B0CC-294B-0371-BB44-9ED2DBB24690}"/>
          </ac:picMkLst>
        </pc:picChg>
        <pc:picChg chg="add del mod">
          <ac:chgData name="Diane Miller" userId="6348a4145a27654e" providerId="LiveId" clId="{56842143-78FA-41ED-BAF6-A4A1DEC7877A}" dt="2024-02-23T18:12:57.971" v="669" actId="21"/>
          <ac:picMkLst>
            <pc:docMk/>
            <pc:sldMk cId="4256483825" sldId="299"/>
            <ac:picMk id="4" creationId="{AFEDDF5F-E56E-6212-D52A-3F2CBE011BAD}"/>
          </ac:picMkLst>
        </pc:picChg>
        <pc:picChg chg="add mod">
          <ac:chgData name="Diane Miller" userId="6348a4145a27654e" providerId="LiveId" clId="{56842143-78FA-41ED-BAF6-A4A1DEC7877A}" dt="2024-02-23T18:13:18.773" v="673" actId="26606"/>
          <ac:picMkLst>
            <pc:docMk/>
            <pc:sldMk cId="4256483825" sldId="299"/>
            <ac:picMk id="6" creationId="{B171A760-9227-C10F-DCFE-BEAE9C7EF340}"/>
          </ac:picMkLst>
        </pc:picChg>
        <pc:picChg chg="add mod">
          <ac:chgData name="Diane Miller" userId="6348a4145a27654e" providerId="LiveId" clId="{56842143-78FA-41ED-BAF6-A4A1DEC7877A}" dt="2024-03-01T21:19:16.283" v="2537"/>
          <ac:picMkLst>
            <pc:docMk/>
            <pc:sldMk cId="4256483825" sldId="299"/>
            <ac:picMk id="7" creationId="{947D5E13-0D0F-1DEF-2066-93A020845A66}"/>
          </ac:picMkLst>
        </pc:picChg>
      </pc:sldChg>
      <pc:sldChg chg="addSp delSp modSp new mod modTransition setBg modAnim">
        <pc:chgData name="Diane Miller" userId="6348a4145a27654e" providerId="LiveId" clId="{56842143-78FA-41ED-BAF6-A4A1DEC7877A}" dt="2024-03-01T21:19:16.283" v="2537"/>
        <pc:sldMkLst>
          <pc:docMk/>
          <pc:sldMk cId="965897960" sldId="300"/>
        </pc:sldMkLst>
        <pc:spChg chg="add del mod">
          <ac:chgData name="Diane Miller" userId="6348a4145a27654e" providerId="LiveId" clId="{56842143-78FA-41ED-BAF6-A4A1DEC7877A}" dt="2024-02-23T18:19:12.239" v="695"/>
          <ac:spMkLst>
            <pc:docMk/>
            <pc:sldMk cId="965897960" sldId="300"/>
            <ac:spMk id="4" creationId="{BCAAECC7-C216-2BE3-E79C-17821C4FD37C}"/>
          </ac:spMkLst>
        </pc:spChg>
        <pc:spChg chg="add mod">
          <ac:chgData name="Diane Miller" userId="6348a4145a27654e" providerId="LiveId" clId="{56842143-78FA-41ED-BAF6-A4A1DEC7877A}" dt="2024-02-23T18:44:23.601" v="1149" actId="255"/>
          <ac:spMkLst>
            <pc:docMk/>
            <pc:sldMk cId="965897960" sldId="300"/>
            <ac:spMk id="5" creationId="{1C6661D5-7040-D8B3-8A55-3D1BE2EB30E3}"/>
          </ac:spMkLst>
        </pc:spChg>
        <pc:spChg chg="add del">
          <ac:chgData name="Diane Miller" userId="6348a4145a27654e" providerId="LiveId" clId="{56842143-78FA-41ED-BAF6-A4A1DEC7877A}" dt="2024-02-23T18:43:04.224" v="1137" actId="26606"/>
          <ac:spMkLst>
            <pc:docMk/>
            <pc:sldMk cId="965897960" sldId="300"/>
            <ac:spMk id="22" creationId="{A5931BE0-4B93-4D6C-878E-ACC59D6B4587}"/>
          </ac:spMkLst>
        </pc:spChg>
        <pc:spChg chg="add del">
          <ac:chgData name="Diane Miller" userId="6348a4145a27654e" providerId="LiveId" clId="{56842143-78FA-41ED-BAF6-A4A1DEC7877A}" dt="2024-02-23T18:43:04.224" v="1137" actId="26606"/>
          <ac:spMkLst>
            <pc:docMk/>
            <pc:sldMk cId="965897960" sldId="300"/>
            <ac:spMk id="24" creationId="{C25C2D0C-89F2-4874-A67D-504E65834F64}"/>
          </ac:spMkLst>
        </pc:spChg>
        <pc:grpChg chg="add del">
          <ac:chgData name="Diane Miller" userId="6348a4145a27654e" providerId="LiveId" clId="{56842143-78FA-41ED-BAF6-A4A1DEC7877A}" dt="2024-02-23T18:43:04.224" v="1137" actId="26606"/>
          <ac:grpSpMkLst>
            <pc:docMk/>
            <pc:sldMk cId="965897960" sldId="300"/>
            <ac:grpSpMk id="16" creationId="{3BDBC526-6DCD-4FF6-8395-D8C22E46E527}"/>
          </ac:grpSpMkLst>
        </pc:grpChg>
        <pc:grpChg chg="add del">
          <ac:chgData name="Diane Miller" userId="6348a4145a27654e" providerId="LiveId" clId="{56842143-78FA-41ED-BAF6-A4A1DEC7877A}" dt="2024-02-23T18:43:04.224" v="1137" actId="26606"/>
          <ac:grpSpMkLst>
            <pc:docMk/>
            <pc:sldMk cId="965897960" sldId="300"/>
            <ac:grpSpMk id="26" creationId="{73FD8943-49CD-489F-AF30-D186003CB059}"/>
          </ac:grpSpMkLst>
        </pc:grpChg>
        <pc:picChg chg="add del mod">
          <ac:chgData name="Diane Miller" userId="6348a4145a27654e" providerId="LiveId" clId="{56842143-78FA-41ED-BAF6-A4A1DEC7877A}" dt="2024-02-29T16:53:43.733" v="2491"/>
          <ac:picMkLst>
            <pc:docMk/>
            <pc:sldMk cId="965897960" sldId="300"/>
            <ac:picMk id="3" creationId="{CA6A7B45-B21C-41F2-416E-4BAFADCBBB5A}"/>
          </ac:picMkLst>
        </pc:picChg>
        <pc:picChg chg="add del mod">
          <ac:chgData name="Diane Miller" userId="6348a4145a27654e" providerId="LiveId" clId="{56842143-78FA-41ED-BAF6-A4A1DEC7877A}" dt="2024-02-23T18:40:01.705" v="1100" actId="21"/>
          <ac:picMkLst>
            <pc:docMk/>
            <pc:sldMk cId="965897960" sldId="300"/>
            <ac:picMk id="3" creationId="{DD236C67-F54A-F51B-112B-F92A8DB883FC}"/>
          </ac:picMkLst>
        </pc:picChg>
        <pc:picChg chg="add mod">
          <ac:chgData name="Diane Miller" userId="6348a4145a27654e" providerId="LiveId" clId="{56842143-78FA-41ED-BAF6-A4A1DEC7877A}" dt="2024-03-01T21:19:16.283" v="2537"/>
          <ac:picMkLst>
            <pc:docMk/>
            <pc:sldMk cId="965897960" sldId="300"/>
            <ac:picMk id="6" creationId="{9CC53609-54EC-B683-9E8F-1938A78F4A42}"/>
          </ac:picMkLst>
        </pc:picChg>
        <pc:picChg chg="add mod ord">
          <ac:chgData name="Diane Miller" userId="6348a4145a27654e" providerId="LiveId" clId="{56842143-78FA-41ED-BAF6-A4A1DEC7877A}" dt="2024-02-23T18:43:11.927" v="1140" actId="14100"/>
          <ac:picMkLst>
            <pc:docMk/>
            <pc:sldMk cId="965897960" sldId="300"/>
            <ac:picMk id="7" creationId="{E016AB22-D9D7-7D9A-7CAF-718C2F14EA7A}"/>
          </ac:picMkLst>
        </pc:picChg>
        <pc:picChg chg="add mod ord">
          <ac:chgData name="Diane Miller" userId="6348a4145a27654e" providerId="LiveId" clId="{56842143-78FA-41ED-BAF6-A4A1DEC7877A}" dt="2024-02-23T19:19:58.883" v="2314" actId="1076"/>
          <ac:picMkLst>
            <pc:docMk/>
            <pc:sldMk cId="965897960" sldId="300"/>
            <ac:picMk id="9" creationId="{96A2291A-C566-6652-3E2D-FFDFD3E64C30}"/>
          </ac:picMkLst>
        </pc:picChg>
        <pc:picChg chg="add mod">
          <ac:chgData name="Diane Miller" userId="6348a4145a27654e" providerId="LiveId" clId="{56842143-78FA-41ED-BAF6-A4A1DEC7877A}" dt="2024-02-23T18:43:19.599" v="1142" actId="14100"/>
          <ac:picMkLst>
            <pc:docMk/>
            <pc:sldMk cId="965897960" sldId="300"/>
            <ac:picMk id="11" creationId="{79484255-CD5C-02DB-CDFE-C8E24E8E1168}"/>
          </ac:picMkLst>
        </pc:picChg>
        <pc:picChg chg="add mod">
          <ac:chgData name="Diane Miller" userId="6348a4145a27654e" providerId="LiveId" clId="{56842143-78FA-41ED-BAF6-A4A1DEC7877A}" dt="2024-02-23T19:20:17.117" v="2316" actId="14100"/>
          <ac:picMkLst>
            <pc:docMk/>
            <pc:sldMk cId="965897960" sldId="300"/>
            <ac:picMk id="13" creationId="{00106D8C-6388-FB34-9889-AF77982E5A09}"/>
          </ac:picMkLst>
        </pc:picChg>
        <pc:picChg chg="add mod">
          <ac:chgData name="Diane Miller" userId="6348a4145a27654e" providerId="LiveId" clId="{56842143-78FA-41ED-BAF6-A4A1DEC7877A}" dt="2024-02-23T19:19:50.158" v="2313" actId="1076"/>
          <ac:picMkLst>
            <pc:docMk/>
            <pc:sldMk cId="965897960" sldId="300"/>
            <ac:picMk id="15" creationId="{CC5D861C-6DA2-57C1-AD24-69A514870892}"/>
          </ac:picMkLst>
        </pc:picChg>
      </pc:sldChg>
      <pc:sldChg chg="addSp delSp modSp new mod ord modTransition setBg modAnim">
        <pc:chgData name="Diane Miller" userId="6348a4145a27654e" providerId="LiveId" clId="{56842143-78FA-41ED-BAF6-A4A1DEC7877A}" dt="2024-03-01T21:19:16.283" v="2537"/>
        <pc:sldMkLst>
          <pc:docMk/>
          <pc:sldMk cId="3909582554" sldId="301"/>
        </pc:sldMkLst>
        <pc:spChg chg="add del mod">
          <ac:chgData name="Diane Miller" userId="6348a4145a27654e" providerId="LiveId" clId="{56842143-78FA-41ED-BAF6-A4A1DEC7877A}" dt="2024-02-23T18:38:32.472" v="1089"/>
          <ac:spMkLst>
            <pc:docMk/>
            <pc:sldMk cId="3909582554" sldId="301"/>
            <ac:spMk id="4" creationId="{349E910F-559B-4BA9-B7BC-DE4B18F0EBF0}"/>
          </ac:spMkLst>
        </pc:spChg>
        <pc:spChg chg="add del">
          <ac:chgData name="Diane Miller" userId="6348a4145a27654e" providerId="LiveId" clId="{56842143-78FA-41ED-BAF6-A4A1DEC7877A}" dt="2024-02-23T18:50:53.896" v="1221" actId="26606"/>
          <ac:spMkLst>
            <pc:docMk/>
            <pc:sldMk cId="3909582554" sldId="301"/>
            <ac:spMk id="14" creationId="{12E8CD4E-6381-4807-AA5B-CE0024A8BE19}"/>
          </ac:spMkLst>
        </pc:spChg>
        <pc:spChg chg="add del">
          <ac:chgData name="Diane Miller" userId="6348a4145a27654e" providerId="LiveId" clId="{56842143-78FA-41ED-BAF6-A4A1DEC7877A}" dt="2024-02-23T18:50:53.896" v="1221" actId="26606"/>
          <ac:spMkLst>
            <pc:docMk/>
            <pc:sldMk cId="3909582554" sldId="301"/>
            <ac:spMk id="16" creationId="{D28445F8-F032-43C9-8D0F-A5155F525283}"/>
          </ac:spMkLst>
        </pc:spChg>
        <pc:spChg chg="add del">
          <ac:chgData name="Diane Miller" userId="6348a4145a27654e" providerId="LiveId" clId="{56842143-78FA-41ED-BAF6-A4A1DEC7877A}" dt="2024-02-23T18:50:53.896" v="1221" actId="26606"/>
          <ac:spMkLst>
            <pc:docMk/>
            <pc:sldMk cId="3909582554" sldId="301"/>
            <ac:spMk id="18" creationId="{36A325B5-56A3-425A-B9A3-0CEB7CA1BBF6}"/>
          </ac:spMkLst>
        </pc:spChg>
        <pc:spChg chg="add del">
          <ac:chgData name="Diane Miller" userId="6348a4145a27654e" providerId="LiveId" clId="{56842143-78FA-41ED-BAF6-A4A1DEC7877A}" dt="2024-02-23T18:50:53.896" v="1221" actId="26606"/>
          <ac:spMkLst>
            <pc:docMk/>
            <pc:sldMk cId="3909582554" sldId="301"/>
            <ac:spMk id="20" creationId="{B80DE958-9D45-4CAD-BF1F-FA2ED970B7F6}"/>
          </ac:spMkLst>
        </pc:spChg>
        <pc:spChg chg="add del">
          <ac:chgData name="Diane Miller" userId="6348a4145a27654e" providerId="LiveId" clId="{56842143-78FA-41ED-BAF6-A4A1DEC7877A}" dt="2024-02-23T18:50:53.896" v="1221" actId="26606"/>
          <ac:spMkLst>
            <pc:docMk/>
            <pc:sldMk cId="3909582554" sldId="301"/>
            <ac:spMk id="22" creationId="{BB93B4BF-AD35-4E52-8131-161C5FB9CDD7}"/>
          </ac:spMkLst>
        </pc:spChg>
        <pc:picChg chg="add mod">
          <ac:chgData name="Diane Miller" userId="6348a4145a27654e" providerId="LiveId" clId="{56842143-78FA-41ED-BAF6-A4A1DEC7877A}" dt="2024-02-25T18:15:16.766" v="2434" actId="1076"/>
          <ac:picMkLst>
            <pc:docMk/>
            <pc:sldMk cId="3909582554" sldId="301"/>
            <ac:picMk id="3" creationId="{01449908-21DB-2E22-7DB5-C6FE777A80A8}"/>
          </ac:picMkLst>
        </pc:picChg>
        <pc:picChg chg="add del mod">
          <ac:chgData name="Diane Miller" userId="6348a4145a27654e" providerId="LiveId" clId="{56842143-78FA-41ED-BAF6-A4A1DEC7877A}" dt="2024-02-29T16:53:43.733" v="2491"/>
          <ac:picMkLst>
            <pc:docMk/>
            <pc:sldMk cId="3909582554" sldId="301"/>
            <ac:picMk id="4" creationId="{C9498C16-E317-8429-A5F6-1BE4BAFE9BFA}"/>
          </ac:picMkLst>
        </pc:picChg>
        <pc:picChg chg="add del mod">
          <ac:chgData name="Diane Miller" userId="6348a4145a27654e" providerId="LiveId" clId="{56842143-78FA-41ED-BAF6-A4A1DEC7877A}" dt="2024-02-25T18:14:29.829" v="2421" actId="21"/>
          <ac:picMkLst>
            <pc:docMk/>
            <pc:sldMk cId="3909582554" sldId="301"/>
            <ac:picMk id="6" creationId="{56B38D89-F642-7C68-2DDE-E9E59710D73C}"/>
          </ac:picMkLst>
        </pc:picChg>
        <pc:picChg chg="add mod">
          <ac:chgData name="Diane Miller" userId="6348a4145a27654e" providerId="LiveId" clId="{56842143-78FA-41ED-BAF6-A4A1DEC7877A}" dt="2024-03-01T21:19:16.283" v="2537"/>
          <ac:picMkLst>
            <pc:docMk/>
            <pc:sldMk cId="3909582554" sldId="301"/>
            <ac:picMk id="6" creationId="{8EB217F0-E396-E7DF-FAEB-7B0058FE64DE}"/>
          </ac:picMkLst>
        </pc:picChg>
        <pc:picChg chg="add del mod">
          <ac:chgData name="Diane Miller" userId="6348a4145a27654e" providerId="LiveId" clId="{56842143-78FA-41ED-BAF6-A4A1DEC7877A}" dt="2024-02-25T18:14:38.436" v="2423" actId="21"/>
          <ac:picMkLst>
            <pc:docMk/>
            <pc:sldMk cId="3909582554" sldId="301"/>
            <ac:picMk id="7" creationId="{403F47BD-4D92-4009-0E6D-AF1BBDC93C5B}"/>
          </ac:picMkLst>
        </pc:picChg>
        <pc:picChg chg="add del mod">
          <ac:chgData name="Diane Miller" userId="6348a4145a27654e" providerId="LiveId" clId="{56842143-78FA-41ED-BAF6-A4A1DEC7877A}" dt="2024-02-25T18:14:34.895" v="2422" actId="21"/>
          <ac:picMkLst>
            <pc:docMk/>
            <pc:sldMk cId="3909582554" sldId="301"/>
            <ac:picMk id="9" creationId="{112DE0A7-B506-F43E-16EA-EBE725216C58}"/>
          </ac:picMkLst>
        </pc:picChg>
      </pc:sldChg>
      <pc:sldChg chg="addSp delSp modSp new mod ord modTransition setBg modAnim">
        <pc:chgData name="Diane Miller" userId="6348a4145a27654e" providerId="LiveId" clId="{56842143-78FA-41ED-BAF6-A4A1DEC7877A}" dt="2024-03-01T21:19:16.283" v="2537"/>
        <pc:sldMkLst>
          <pc:docMk/>
          <pc:sldMk cId="2721889435" sldId="302"/>
        </pc:sldMkLst>
        <pc:spChg chg="add del mod">
          <ac:chgData name="Diane Miller" userId="6348a4145a27654e" providerId="LiveId" clId="{56842143-78FA-41ED-BAF6-A4A1DEC7877A}" dt="2024-02-23T19:00:17.409" v="1272"/>
          <ac:spMkLst>
            <pc:docMk/>
            <pc:sldMk cId="2721889435" sldId="302"/>
            <ac:spMk id="4" creationId="{191EE511-1257-466D-2D94-68C8505A2DA9}"/>
          </ac:spMkLst>
        </pc:spChg>
        <pc:spChg chg="add mod">
          <ac:chgData name="Diane Miller" userId="6348a4145a27654e" providerId="LiveId" clId="{56842143-78FA-41ED-BAF6-A4A1DEC7877A}" dt="2024-02-23T22:04:40.801" v="2319" actId="20577"/>
          <ac:spMkLst>
            <pc:docMk/>
            <pc:sldMk cId="2721889435" sldId="302"/>
            <ac:spMk id="5" creationId="{43B152C5-B2F0-1DE5-5129-916BCEDF243F}"/>
          </ac:spMkLst>
        </pc:spChg>
        <pc:spChg chg="add mod">
          <ac:chgData name="Diane Miller" userId="6348a4145a27654e" providerId="LiveId" clId="{56842143-78FA-41ED-BAF6-A4A1DEC7877A}" dt="2024-02-23T19:18:31.110" v="2300" actId="20577"/>
          <ac:spMkLst>
            <pc:docMk/>
            <pc:sldMk cId="2721889435" sldId="302"/>
            <ac:spMk id="6" creationId="{2DBCB5D5-58AF-EA11-6F12-2EA1BF427B28}"/>
          </ac:spMkLst>
        </pc:spChg>
        <pc:picChg chg="add mod">
          <ac:chgData name="Diane Miller" userId="6348a4145a27654e" providerId="LiveId" clId="{56842143-78FA-41ED-BAF6-A4A1DEC7877A}" dt="2024-02-23T19:00:16.628" v="1270" actId="1076"/>
          <ac:picMkLst>
            <pc:docMk/>
            <pc:sldMk cId="2721889435" sldId="302"/>
            <ac:picMk id="3" creationId="{F855CA11-B5CE-9A8B-0481-2448BBA495A6}"/>
          </ac:picMkLst>
        </pc:picChg>
        <pc:picChg chg="add del mod">
          <ac:chgData name="Diane Miller" userId="6348a4145a27654e" providerId="LiveId" clId="{56842143-78FA-41ED-BAF6-A4A1DEC7877A}" dt="2024-02-29T16:53:43.733" v="2491"/>
          <ac:picMkLst>
            <pc:docMk/>
            <pc:sldMk cId="2721889435" sldId="302"/>
            <ac:picMk id="4" creationId="{A2C9AE56-051E-6ECD-41DF-1993307BDBA7}"/>
          </ac:picMkLst>
        </pc:picChg>
        <pc:picChg chg="add mod">
          <ac:chgData name="Diane Miller" userId="6348a4145a27654e" providerId="LiveId" clId="{56842143-78FA-41ED-BAF6-A4A1DEC7877A}" dt="2024-03-01T21:19:16.283" v="2537"/>
          <ac:picMkLst>
            <pc:docMk/>
            <pc:sldMk cId="2721889435" sldId="302"/>
            <ac:picMk id="8" creationId="{A0116148-CB0A-067A-73A7-60A7C703D7F1}"/>
          </ac:picMkLst>
        </pc:picChg>
      </pc:sldChg>
      <pc:sldChg chg="new del ord">
        <pc:chgData name="Diane Miller" userId="6348a4145a27654e" providerId="LiveId" clId="{56842143-78FA-41ED-BAF6-A4A1DEC7877A}" dt="2024-02-27T22:45:55.972" v="2448" actId="2696"/>
        <pc:sldMkLst>
          <pc:docMk/>
          <pc:sldMk cId="3648277825" sldId="303"/>
        </pc:sldMkLst>
      </pc:sldChg>
      <pc:sldChg chg="addSp delSp modSp add mod modTransition setBg addAnim modAnim delDesignElem">
        <pc:chgData name="Diane Miller" userId="6348a4145a27654e" providerId="LiveId" clId="{56842143-78FA-41ED-BAF6-A4A1DEC7877A}" dt="2024-03-01T20:45:48.564" v="2534"/>
        <pc:sldMkLst>
          <pc:docMk/>
          <pc:sldMk cId="1262297548" sldId="304"/>
        </pc:sldMkLst>
        <pc:spChg chg="mod">
          <ac:chgData name="Diane Miller" userId="6348a4145a27654e" providerId="LiveId" clId="{56842143-78FA-41ED-BAF6-A4A1DEC7877A}" dt="2024-02-27T22:53:59.596" v="2488" actId="14100"/>
          <ac:spMkLst>
            <pc:docMk/>
            <pc:sldMk cId="1262297548" sldId="304"/>
            <ac:spMk id="2" creationId="{78DE7416-A516-10E9-E593-A8CB373B088C}"/>
          </ac:spMkLst>
        </pc:spChg>
        <pc:spChg chg="mod">
          <ac:chgData name="Diane Miller" userId="6348a4145a27654e" providerId="LiveId" clId="{56842143-78FA-41ED-BAF6-A4A1DEC7877A}" dt="2024-02-27T22:51:49.118" v="2478" actId="27636"/>
          <ac:spMkLst>
            <pc:docMk/>
            <pc:sldMk cId="1262297548" sldId="304"/>
            <ac:spMk id="3" creationId="{712A439C-4C47-5BA6-A3CE-F7683CD4EACC}"/>
          </ac:spMkLst>
        </pc:spChg>
        <pc:spChg chg="add">
          <ac:chgData name="Diane Miller" userId="6348a4145a27654e" providerId="LiveId" clId="{56842143-78FA-41ED-BAF6-A4A1DEC7877A}" dt="2024-02-27T22:48:23.195" v="2464" actId="26606"/>
          <ac:spMkLst>
            <pc:docMk/>
            <pc:sldMk cId="1262297548" sldId="304"/>
            <ac:spMk id="9" creationId="{1DB043B4-68C6-45B9-82AC-A5800EADB8DB}"/>
          </ac:spMkLst>
        </pc:spChg>
        <pc:spChg chg="add">
          <ac:chgData name="Diane Miller" userId="6348a4145a27654e" providerId="LiveId" clId="{56842143-78FA-41ED-BAF6-A4A1DEC7877A}" dt="2024-02-27T22:48:23.195" v="2464" actId="26606"/>
          <ac:spMkLst>
            <pc:docMk/>
            <pc:sldMk cId="1262297548" sldId="304"/>
            <ac:spMk id="11" creationId="{3C64A91D-E535-4C24-A0E3-96A3810E3FDC}"/>
          </ac:spMkLst>
        </pc:spChg>
        <pc:spChg chg="add">
          <ac:chgData name="Diane Miller" userId="6348a4145a27654e" providerId="LiveId" clId="{56842143-78FA-41ED-BAF6-A4A1DEC7877A}" dt="2024-02-27T22:48:23.195" v="2464" actId="26606"/>
          <ac:spMkLst>
            <pc:docMk/>
            <pc:sldMk cId="1262297548" sldId="304"/>
            <ac:spMk id="13" creationId="{26FC4867-BA3E-4F8E-AB23-684F34DF3D31}"/>
          </ac:spMkLst>
        </pc:spChg>
        <pc:spChg chg="del">
          <ac:chgData name="Diane Miller" userId="6348a4145a27654e" providerId="LiveId" clId="{56842143-78FA-41ED-BAF6-A4A1DEC7877A}" dt="2024-02-27T22:45:40.384" v="2447"/>
          <ac:spMkLst>
            <pc:docMk/>
            <pc:sldMk cId="1262297548" sldId="304"/>
            <ac:spMk id="23" creationId="{7FD4E96A-1367-0AFC-1E01-C5083FC789BC}"/>
          </ac:spMkLst>
        </pc:spChg>
        <pc:spChg chg="del">
          <ac:chgData name="Diane Miller" userId="6348a4145a27654e" providerId="LiveId" clId="{56842143-78FA-41ED-BAF6-A4A1DEC7877A}" dt="2024-02-27T22:45:40.384" v="2447"/>
          <ac:spMkLst>
            <pc:docMk/>
            <pc:sldMk cId="1262297548" sldId="304"/>
            <ac:spMk id="25" creationId="{77B660BD-A1D6-18B2-8666-41BABFA41875}"/>
          </ac:spMkLst>
        </pc:spChg>
        <pc:spChg chg="del">
          <ac:chgData name="Diane Miller" userId="6348a4145a27654e" providerId="LiveId" clId="{56842143-78FA-41ED-BAF6-A4A1DEC7877A}" dt="2024-02-27T22:45:40.384" v="2447"/>
          <ac:spMkLst>
            <pc:docMk/>
            <pc:sldMk cId="1262297548" sldId="304"/>
            <ac:spMk id="27" creationId="{A3699D99-EBCD-F983-B8B5-A0EA6F47C04C}"/>
          </ac:spMkLst>
        </pc:spChg>
        <pc:picChg chg="mod">
          <ac:chgData name="Diane Miller" userId="6348a4145a27654e" providerId="LiveId" clId="{56842143-78FA-41ED-BAF6-A4A1DEC7877A}" dt="2024-02-27T22:50:29.646" v="2473" actId="1076"/>
          <ac:picMkLst>
            <pc:docMk/>
            <pc:sldMk cId="1262297548" sldId="304"/>
            <ac:picMk id="4" creationId="{35888C63-365A-B7B7-A8F6-431A52C70270}"/>
          </ac:picMkLst>
        </pc:picChg>
        <pc:picChg chg="add del mod">
          <ac:chgData name="Diane Miller" userId="6348a4145a27654e" providerId="LiveId" clId="{56842143-78FA-41ED-BAF6-A4A1DEC7877A}" dt="2024-02-29T16:53:43.733" v="2491"/>
          <ac:picMkLst>
            <pc:docMk/>
            <pc:sldMk cId="1262297548" sldId="304"/>
            <ac:picMk id="6" creationId="{21737D6D-0EB2-3518-5CCE-53F2226124CB}"/>
          </ac:picMkLst>
        </pc:picChg>
        <pc:picChg chg="add del mod">
          <ac:chgData name="Diane Miller" userId="6348a4145a27654e" providerId="LiveId" clId="{56842143-78FA-41ED-BAF6-A4A1DEC7877A}" dt="2024-03-01T16:13:28.297" v="2514"/>
          <ac:picMkLst>
            <pc:docMk/>
            <pc:sldMk cId="1262297548" sldId="304"/>
            <ac:picMk id="7" creationId="{90A8FA5C-8981-5686-F6C7-EF746C9ACFE9}"/>
          </ac:picMkLst>
        </pc:picChg>
        <pc:picChg chg="add mod">
          <ac:chgData name="Diane Miller" userId="6348a4145a27654e" providerId="LiveId" clId="{56842143-78FA-41ED-BAF6-A4A1DEC7877A}" dt="2024-03-01T20:45:48.564" v="2534"/>
          <ac:picMkLst>
            <pc:docMk/>
            <pc:sldMk cId="1262297548" sldId="304"/>
            <ac:picMk id="15" creationId="{8A114FDF-9588-7DFD-0348-9BA532DE445E}"/>
          </ac:picMkLst>
        </pc:picChg>
      </pc:sldChg>
      <pc:sldChg chg="new del">
        <pc:chgData name="Diane Miller" userId="6348a4145a27654e" providerId="LiveId" clId="{56842143-78FA-41ED-BAF6-A4A1DEC7877A}" dt="2024-02-27T22:47:11.122" v="2452" actId="2696"/>
        <pc:sldMkLst>
          <pc:docMk/>
          <pc:sldMk cId="1391108960" sldId="305"/>
        </pc:sldMkLst>
      </pc:sldChg>
      <pc:sldChg chg="delSp add del setBg delDesignElem">
        <pc:chgData name="Diane Miller" userId="6348a4145a27654e" providerId="LiveId" clId="{56842143-78FA-41ED-BAF6-A4A1DEC7877A}" dt="2024-02-27T22:47:15.215" v="2453" actId="2696"/>
        <pc:sldMkLst>
          <pc:docMk/>
          <pc:sldMk cId="2171897075" sldId="306"/>
        </pc:sldMkLst>
        <pc:spChg chg="del">
          <ac:chgData name="Diane Miller" userId="6348a4145a27654e" providerId="LiveId" clId="{56842143-78FA-41ED-BAF6-A4A1DEC7877A}" dt="2024-02-27T22:47:01.147" v="2451"/>
          <ac:spMkLst>
            <pc:docMk/>
            <pc:sldMk cId="2171897075" sldId="306"/>
            <ac:spMk id="23" creationId="{A61AA46C-C62D-6294-389B-2F09B57E348C}"/>
          </ac:spMkLst>
        </pc:spChg>
        <pc:spChg chg="del">
          <ac:chgData name="Diane Miller" userId="6348a4145a27654e" providerId="LiveId" clId="{56842143-78FA-41ED-BAF6-A4A1DEC7877A}" dt="2024-02-27T22:47:01.147" v="2451"/>
          <ac:spMkLst>
            <pc:docMk/>
            <pc:sldMk cId="2171897075" sldId="306"/>
            <ac:spMk id="25" creationId="{0EAF54C5-86E1-6F4A-774A-91878F357C21}"/>
          </ac:spMkLst>
        </pc:spChg>
        <pc:spChg chg="del">
          <ac:chgData name="Diane Miller" userId="6348a4145a27654e" providerId="LiveId" clId="{56842143-78FA-41ED-BAF6-A4A1DEC7877A}" dt="2024-02-27T22:47:01.147" v="2451"/>
          <ac:spMkLst>
            <pc:docMk/>
            <pc:sldMk cId="2171897075" sldId="306"/>
            <ac:spMk id="27" creationId="{FED7B6F7-AA43-87DE-CE92-781AB102422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26983A-256B-41D4-A2E3-CAC7CB100B0A}" type="datetimeFigureOut">
              <a:rPr lang="en-US" smtClean="0"/>
              <a:t>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D0F9BF-604E-41AE-B180-6D3FB6A7ABE9}" type="slidenum">
              <a:rPr lang="en-US" smtClean="0"/>
              <a:t>‹#›</a:t>
            </a:fld>
            <a:endParaRPr lang="en-US"/>
          </a:p>
        </p:txBody>
      </p:sp>
    </p:spTree>
    <p:extLst>
      <p:ext uri="{BB962C8B-B14F-4D97-AF65-F5344CB8AC3E}">
        <p14:creationId xmlns:p14="http://schemas.microsoft.com/office/powerpoint/2010/main" val="3400226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D0F9BF-604E-41AE-B180-6D3FB6A7ABE9}" type="slidenum">
              <a:rPr lang="en-US" smtClean="0"/>
              <a:t>1</a:t>
            </a:fld>
            <a:endParaRPr lang="en-US"/>
          </a:p>
        </p:txBody>
      </p:sp>
    </p:spTree>
    <p:extLst>
      <p:ext uri="{BB962C8B-B14F-4D97-AF65-F5344CB8AC3E}">
        <p14:creationId xmlns:p14="http://schemas.microsoft.com/office/powerpoint/2010/main" val="1633678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rm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rm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lstStyle/>
          <a:p>
            <a:fld id="{72EA7947-E287-4738-8C82-07CE4F01EF03}" type="datetime2">
              <a:rPr lang="en-US" smtClean="0"/>
              <a:t>Friday, March 1, 2024</a:t>
            </a:fld>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238559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9361-B9A1-48F2-9473-23DE30E2D151}"/>
              </a:ext>
            </a:extLst>
          </p:cNvPr>
          <p:cNvSpPr>
            <a:spLocks noGrp="1"/>
          </p:cNvSpPr>
          <p:nvPr>
            <p:ph type="title"/>
          </p:nvPr>
        </p:nvSpPr>
        <p:spPr>
          <a:xfrm>
            <a:off x="550862" y="503906"/>
            <a:ext cx="11090275" cy="1333057"/>
          </a:xfrm>
        </p:spPr>
        <p:txBody>
          <a:bodyPr vert="horz" wrap="square" lIns="0" tIns="0" rIns="0" bIns="0" rtlCol="0" anchor="t" anchorCtr="0">
            <a:normAutofit/>
          </a:bodyPr>
          <a:lstStyle>
            <a:lvl1pPr>
              <a:defRPr lang="en-US" dirty="0"/>
            </a:lvl1pPr>
          </a:lstStyle>
          <a:p>
            <a:pPr lvl="0"/>
            <a:r>
              <a:rPr lang="en-US"/>
              <a:t>Click to edit Master title style</a:t>
            </a:r>
            <a:endParaRPr lang="en-US" dirty="0"/>
          </a:p>
        </p:txBody>
      </p:sp>
      <p:sp>
        <p:nvSpPr>
          <p:cNvPr id="3" name="Vertical Text Placeholder 2">
            <a:extLst>
              <a:ext uri="{FF2B5EF4-FFF2-40B4-BE49-F238E27FC236}">
                <a16:creationId xmlns:a16="http://schemas.microsoft.com/office/drawing/2014/main" id="{FD986779-C2F3-447D-85F7-F6B0E2C97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lstStyle/>
          <a:p>
            <a:fld id="{EE2EBD84-71F4-4271-8C46-0D47C0A9B12E}" type="datetime2">
              <a:rPr lang="en-US" smtClean="0"/>
              <a:t>Friday, March 1, 2024</a:t>
            </a:fld>
            <a:endParaRPr lang="en-US"/>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989767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6583A-514F-4632-820D-E7EE236A46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3CBBB-7DDC-4437-8C7D-22A1C3520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69EBF-DA20-4024-8006-B158D571E08E}"/>
              </a:ext>
            </a:extLst>
          </p:cNvPr>
          <p:cNvSpPr>
            <a:spLocks noGrp="1"/>
          </p:cNvSpPr>
          <p:nvPr>
            <p:ph type="dt" sz="half" idx="10"/>
          </p:nvPr>
        </p:nvSpPr>
        <p:spPr/>
        <p:txBody>
          <a:bodyPr/>
          <a:lstStyle/>
          <a:p>
            <a:fld id="{ABAE0CE1-F450-4107-B2CB-17B18F8A3F4A}" type="datetime2">
              <a:rPr lang="en-US" smtClean="0"/>
              <a:t>Friday, March 1, 2024</a:t>
            </a:fld>
            <a:endParaRPr lang="en-US"/>
          </a:p>
        </p:txBody>
      </p:sp>
      <p:sp>
        <p:nvSpPr>
          <p:cNvPr id="5" name="Footer Placeholder 4">
            <a:extLst>
              <a:ext uri="{FF2B5EF4-FFF2-40B4-BE49-F238E27FC236}">
                <a16:creationId xmlns:a16="http://schemas.microsoft.com/office/drawing/2014/main" id="{ADBAC8B9-14B5-4DF1-994D-AB47DB3BA0C5}"/>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C7876582-5F9B-4F5E-AAD5-D608CB68EA3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755359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fld id="{6FE8C025-CD7A-4966-867E-81CF82B15267}" type="datetime2">
              <a:rPr lang="en-US" smtClean="0"/>
              <a:t>Friday, March 1, 2024</a:t>
            </a:fld>
            <a:endParaRPr lang="en-US"/>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51566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644CBB8-40B8-42F8-9172-07A476341DDA}"/>
              </a:ext>
            </a:extLst>
          </p:cNvPr>
          <p:cNvGrpSpPr/>
          <p:nvPr/>
        </p:nvGrpSpPr>
        <p:grpSpPr>
          <a:xfrm>
            <a:off x="356481" y="879007"/>
            <a:ext cx="734257" cy="760506"/>
            <a:chOff x="5243759" y="1363788"/>
            <a:chExt cx="734257" cy="760506"/>
          </a:xfrm>
        </p:grpSpPr>
        <p:sp>
          <p:nvSpPr>
            <p:cNvPr id="49" name="Freeform 5">
              <a:extLst>
                <a:ext uri="{FF2B5EF4-FFF2-40B4-BE49-F238E27FC236}">
                  <a16:creationId xmlns:a16="http://schemas.microsoft.com/office/drawing/2014/main" id="{35CE073E-302A-4AA7-98C7-8667DDDCFA18}"/>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Freeform 6">
              <a:extLst>
                <a:ext uri="{FF2B5EF4-FFF2-40B4-BE49-F238E27FC236}">
                  <a16:creationId xmlns:a16="http://schemas.microsoft.com/office/drawing/2014/main" id="{4FD1AE2F-DD70-4E93-B905-E052A23F0B1C}"/>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Freeform 8">
              <a:extLst>
                <a:ext uri="{FF2B5EF4-FFF2-40B4-BE49-F238E27FC236}">
                  <a16:creationId xmlns:a16="http://schemas.microsoft.com/office/drawing/2014/main" id="{E8D529E5-8838-47F0-98A4-2D46F11E499C}"/>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5DA2564-D3DB-48AD-83F0-6CC6B5743960}"/>
              </a:ext>
            </a:extLst>
          </p:cNvPr>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endParaRPr lang="en-US" dirty="0"/>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fld id="{FE809929-0719-4517-94D6-FDF7F99E70F6}" type="datetime2">
              <a:rPr lang="en-US" smtClean="0"/>
              <a:t>Friday, March 1, 2024</a:t>
            </a:fld>
            <a:endParaRPr lang="en-US"/>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 name="Text Placeholder 2">
            <a:extLst>
              <a:ext uri="{FF2B5EF4-FFF2-40B4-BE49-F238E27FC236}">
                <a16:creationId xmlns:a16="http://schemas.microsoft.com/office/drawing/2014/main" id="{76EEA752-36DA-440B-8747-0EB2914080EE}"/>
              </a:ext>
            </a:extLst>
          </p:cNvPr>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Freeform: Shape 40">
            <a:extLst>
              <a:ext uri="{FF2B5EF4-FFF2-40B4-BE49-F238E27FC236}">
                <a16:creationId xmlns:a16="http://schemas.microsoft.com/office/drawing/2014/main" id="{0BCC02B0-8581-4752-B7BC-3CE1EF17B9F7}"/>
              </a:ext>
            </a:extLst>
          </p:cNvPr>
          <p:cNvSpPr>
            <a:spLocks noChangeAspect="1"/>
          </p:cNvSpPr>
          <p:nvPr/>
        </p:nvSpPr>
        <p:spPr>
          <a:xfrm rot="18900000">
            <a:off x="11209132" y="4448189"/>
            <a:ext cx="999200" cy="1262947"/>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reeform: Shape 42">
            <a:extLst>
              <a:ext uri="{FF2B5EF4-FFF2-40B4-BE49-F238E27FC236}">
                <a16:creationId xmlns:a16="http://schemas.microsoft.com/office/drawing/2014/main" id="{EA0FF4DB-8180-4D26-AEAE-7ECDB670F71D}"/>
              </a:ext>
            </a:extLst>
          </p:cNvPr>
          <p:cNvSpPr/>
          <p:nvPr/>
        </p:nvSpPr>
        <p:spPr>
          <a:xfrm rot="2700000">
            <a:off x="11686937" y="4853516"/>
            <a:ext cx="540000" cy="978284"/>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830534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fld id="{20E95673-5512-4AAA-9AEB-E00C61EC65D5}" type="datetime2">
              <a:rPr lang="en-US" smtClean="0"/>
              <a:t>Friday, March 1, 2024</a:t>
            </a:fld>
            <a:endParaRPr lang="en-US"/>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792695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881275"/>
            <a:ext cx="5437186" cy="535354"/>
          </a:xfrm>
        </p:spPr>
        <p:txBody>
          <a:bodyPr anchor="b">
            <a:norm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577270"/>
            <a:ext cx="5429114"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881275"/>
            <a:ext cx="5436392" cy="535354"/>
          </a:xfrm>
        </p:spPr>
        <p:txBody>
          <a:bodyPr vert="horz" wrap="square" lIns="0" tIns="0" rIns="0" bIns="0" rtlCol="0" anchor="b">
            <a:normAutofit/>
          </a:bodyPr>
          <a:lstStyle>
            <a:lvl1pPr>
              <a:defRPr lang="en-US" sz="1400" b="0" cap="all" spc="200" baseline="0" dirty="0">
                <a:solidFill>
                  <a:schemeClr val="tx1"/>
                </a:solidFill>
              </a:defRPr>
            </a:lvl1pPr>
          </a:lstStyle>
          <a:p>
            <a:pPr marL="0" lvl="0" indent="0">
              <a:buNone/>
            </a:pPr>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577270"/>
            <a:ext cx="5436391"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lstStyle/>
          <a:p>
            <a:fld id="{C13138FA-2E87-4873-8BBA-13E447C9A99A}" type="datetime2">
              <a:rPr lang="en-US" smtClean="0"/>
              <a:t>Friday, March 1, 2024</a:t>
            </a:fld>
            <a:endParaRPr lang="en-US"/>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lstStyle/>
          <a:p>
            <a:r>
              <a:rPr lang="en-US"/>
              <a:t>Sample Footer</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049288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endParaRPr lang="en-US" dirty="0"/>
          </a:p>
        </p:txBody>
      </p:sp>
      <p:sp>
        <p:nvSpPr>
          <p:cNvPr id="3" name="Date Placeholder 2">
            <a:extLst>
              <a:ext uri="{FF2B5EF4-FFF2-40B4-BE49-F238E27FC236}">
                <a16:creationId xmlns:a16="http://schemas.microsoft.com/office/drawing/2014/main" id="{D4F51F65-E111-4656-83BE-CFCDE2DD6CD6}"/>
              </a:ext>
            </a:extLst>
          </p:cNvPr>
          <p:cNvSpPr>
            <a:spLocks noGrp="1"/>
          </p:cNvSpPr>
          <p:nvPr>
            <p:ph type="dt" sz="half" idx="10"/>
          </p:nvPr>
        </p:nvSpPr>
        <p:spPr/>
        <p:txBody>
          <a:bodyPr/>
          <a:lstStyle/>
          <a:p>
            <a:fld id="{D75BB40A-97BD-4BFB-B639-0BFF95FDE8B7}" type="datetime2">
              <a:rPr lang="en-US" smtClean="0"/>
              <a:t>Friday, March 1, 2024</a:t>
            </a:fld>
            <a:endParaRPr lang="en-US"/>
          </a:p>
        </p:txBody>
      </p:sp>
      <p:sp>
        <p:nvSpPr>
          <p:cNvPr id="4" name="Footer Placeholder 3">
            <a:extLst>
              <a:ext uri="{FF2B5EF4-FFF2-40B4-BE49-F238E27FC236}">
                <a16:creationId xmlns:a16="http://schemas.microsoft.com/office/drawing/2014/main" id="{F9FF82CB-2D17-4918-821E-485475CF243B}"/>
              </a:ext>
            </a:extLst>
          </p:cNvPr>
          <p:cNvSpPr>
            <a:spLocks noGrp="1"/>
          </p:cNvSpPr>
          <p:nvPr>
            <p:ph type="ftr" sz="quarter" idx="11"/>
          </p:nvPr>
        </p:nvSpPr>
        <p:spPr/>
        <p:txBody>
          <a:bodyPr/>
          <a:lstStyle/>
          <a:p>
            <a:r>
              <a:rPr lang="en-US"/>
              <a:t>Sample Footer</a:t>
            </a:r>
          </a:p>
        </p:txBody>
      </p:sp>
      <p:sp>
        <p:nvSpPr>
          <p:cNvPr id="5" name="Slide Number Placeholder 4">
            <a:extLst>
              <a:ext uri="{FF2B5EF4-FFF2-40B4-BE49-F238E27FC236}">
                <a16:creationId xmlns:a16="http://schemas.microsoft.com/office/drawing/2014/main" id="{7B66589D-A056-4817-AE15-39D87FE13169}"/>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9" name="Freeform: Shape 38">
            <a:extLst>
              <a:ext uri="{FF2B5EF4-FFF2-40B4-BE49-F238E27FC236}">
                <a16:creationId xmlns:a16="http://schemas.microsoft.com/office/drawing/2014/main" id="{E489F067-39E1-4757-BC11-6169A343F2E1}"/>
              </a:ext>
            </a:extLst>
          </p:cNvPr>
          <p:cNvSpPr>
            <a:spLocks noChangeAspect="1"/>
          </p:cNvSpPr>
          <p:nvPr/>
        </p:nvSpPr>
        <p:spPr>
          <a:xfrm rot="18900000" flipV="1">
            <a:off x="-410727"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DD231011-607F-42F1-B2D9-2BA8E91CC6AF}"/>
              </a:ext>
            </a:extLst>
          </p:cNvPr>
          <p:cNvSpPr>
            <a:spLocks noChangeAspect="1"/>
          </p:cNvSpPr>
          <p:nvPr/>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EC472EFA-56B5-4A41-8D4B-E9F37727F34D}"/>
              </a:ext>
            </a:extLst>
          </p:cNvPr>
          <p:cNvSpPr/>
          <p:nvPr/>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33781B6C-21AD-489D-A3CB-522BB2AC543F}"/>
              </a:ext>
            </a:extLst>
          </p:cNvPr>
          <p:cNvSpPr>
            <a:spLocks noChangeAspect="1"/>
          </p:cNvSpPr>
          <p:nvPr/>
        </p:nvSpPr>
        <p:spPr>
          <a:xfrm>
            <a:off x="1780661"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1" name="Group 50">
            <a:extLst>
              <a:ext uri="{FF2B5EF4-FFF2-40B4-BE49-F238E27FC236}">
                <a16:creationId xmlns:a16="http://schemas.microsoft.com/office/drawing/2014/main" id="{01AD5B80-530E-44CD-8D4A-2796FB214CBF}"/>
              </a:ext>
            </a:extLst>
          </p:cNvPr>
          <p:cNvGrpSpPr/>
          <p:nvPr/>
        </p:nvGrpSpPr>
        <p:grpSpPr>
          <a:xfrm>
            <a:off x="623181" y="1514007"/>
            <a:ext cx="734257" cy="760506"/>
            <a:chOff x="5243759" y="1363788"/>
            <a:chExt cx="734257" cy="760506"/>
          </a:xfrm>
        </p:grpSpPr>
        <p:sp>
          <p:nvSpPr>
            <p:cNvPr id="52" name="Freeform 5">
              <a:extLst>
                <a:ext uri="{FF2B5EF4-FFF2-40B4-BE49-F238E27FC236}">
                  <a16:creationId xmlns:a16="http://schemas.microsoft.com/office/drawing/2014/main" id="{2F746AA8-9050-4515-9B17-BC850368529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reeform 6">
              <a:extLst>
                <a:ext uri="{FF2B5EF4-FFF2-40B4-BE49-F238E27FC236}">
                  <a16:creationId xmlns:a16="http://schemas.microsoft.com/office/drawing/2014/main" id="{23EC1AC3-1698-46D5-80B7-F22F15E1A5E4}"/>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8">
              <a:extLst>
                <a:ext uri="{FF2B5EF4-FFF2-40B4-BE49-F238E27FC236}">
                  <a16:creationId xmlns:a16="http://schemas.microsoft.com/office/drawing/2014/main" id="{73766156-553C-46EB-93FA-4F37CC0FF5CF}"/>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940527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lstStyle/>
          <a:p>
            <a:fld id="{9EE9E0E3-ECF6-4CFE-8698-AEFEBCECC3C0}" type="datetime2">
              <a:rPr lang="en-US" smtClean="0"/>
              <a:t>Friday, March 1, 2024</a:t>
            </a:fld>
            <a:endParaRPr lang="en-US"/>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lstStyle/>
          <a:p>
            <a:r>
              <a:rPr lang="en-US"/>
              <a:t>Sample Footer</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050507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rm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lstStyle/>
          <a:p>
            <a:fld id="{251462FC-960E-4740-921F-B36862979F21}" type="datetime2">
              <a:rPr lang="en-US" smtClean="0"/>
              <a:t>Friday, March 1, 2024</a:t>
            </a:fld>
            <a:endParaRPr lang="en-US"/>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019466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98F1FBA-F8BB-42CF-8B3E-D19AAFEE96C1}"/>
              </a:ext>
            </a:extLst>
          </p:cNvPr>
          <p:cNvGrpSpPr/>
          <p:nvPr/>
        </p:nvGrpSpPr>
        <p:grpSpPr>
          <a:xfrm>
            <a:off x="334964" y="5115518"/>
            <a:ext cx="734257" cy="760506"/>
            <a:chOff x="5243759" y="1363788"/>
            <a:chExt cx="734257" cy="760506"/>
          </a:xfrm>
        </p:grpSpPr>
        <p:sp>
          <p:nvSpPr>
            <p:cNvPr id="18" name="Freeform 5">
              <a:extLst>
                <a:ext uri="{FF2B5EF4-FFF2-40B4-BE49-F238E27FC236}">
                  <a16:creationId xmlns:a16="http://schemas.microsoft.com/office/drawing/2014/main" id="{60EE09DD-C3DB-4266-BCC3-A765CFFBF37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6">
              <a:extLst>
                <a:ext uri="{FF2B5EF4-FFF2-40B4-BE49-F238E27FC236}">
                  <a16:creationId xmlns:a16="http://schemas.microsoft.com/office/drawing/2014/main" id="{5F301FE0-96DC-4EFB-BBEE-AED762C337C9}"/>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8">
              <a:extLst>
                <a:ext uri="{FF2B5EF4-FFF2-40B4-BE49-F238E27FC236}">
                  <a16:creationId xmlns:a16="http://schemas.microsoft.com/office/drawing/2014/main" id="{3BEAD276-8850-4C0C-9777-8537000D522A}"/>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E5EE0A0-B07E-479B-9684-4BD09FA4376C}"/>
              </a:ext>
            </a:extLst>
          </p:cNvPr>
          <p:cNvSpPr>
            <a:spLocks noGrp="1"/>
          </p:cNvSpPr>
          <p:nvPr>
            <p:ph type="title"/>
          </p:nvPr>
        </p:nvSpPr>
        <p:spPr>
          <a:xfrm>
            <a:off x="550863" y="575409"/>
            <a:ext cx="4500562" cy="984885"/>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Picture Placeholder 2">
            <a:extLst>
              <a:ext uri="{FF2B5EF4-FFF2-40B4-BE49-F238E27FC236}">
                <a16:creationId xmlns:a16="http://schemas.microsoft.com/office/drawing/2014/main" id="{C11893A9-3462-4F51-83AE-5D2F124B985F}"/>
              </a:ext>
            </a:extLst>
          </p:cNvPr>
          <p:cNvSpPr>
            <a:spLocks noGrp="1"/>
          </p:cNvSpPr>
          <p:nvPr>
            <p:ph type="pic" idx="1"/>
          </p:nvPr>
        </p:nvSpPr>
        <p:spPr>
          <a:xfrm>
            <a:off x="5267324" y="575409"/>
            <a:ext cx="6373813" cy="5733316"/>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BA9240C-79C0-4A88-A476-725DE1B9C28F}"/>
              </a:ext>
            </a:extLst>
          </p:cNvPr>
          <p:cNvSpPr>
            <a:spLocks noGrp="1"/>
          </p:cNvSpPr>
          <p:nvPr>
            <p:ph type="body" sz="half" idx="2"/>
          </p:nvPr>
        </p:nvSpPr>
        <p:spPr>
          <a:xfrm>
            <a:off x="550863" y="1776195"/>
            <a:ext cx="4500562" cy="4532530"/>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lstStyle/>
          <a:p>
            <a:fld id="{E50BC9E2-CB44-4C05-9BB5-496C18A241E0}" type="datetime2">
              <a:rPr lang="en-US" smtClean="0"/>
              <a:t>Friday, March 1, 2024</a:t>
            </a:fld>
            <a:endParaRPr lang="en-US"/>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911415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rm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900">
                <a:solidFill>
                  <a:schemeClr val="tx1">
                    <a:alpha val="80000"/>
                  </a:schemeClr>
                </a:solidFill>
              </a:defRPr>
            </a:lvl1pPr>
          </a:lstStyle>
          <a:p>
            <a:fld id="{246CB39B-5F4C-4A7E-9BE3-AAFD45576D16}" type="datetime2">
              <a:rPr lang="en-US" smtClean="0"/>
              <a:t>Friday, March 1, 2024</a:t>
            </a:fld>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900">
                <a:solidFill>
                  <a:schemeClr val="tx1">
                    <a:alpha val="80000"/>
                  </a:schemeClr>
                </a:solidFill>
              </a:defRPr>
            </a:lvl1pPr>
          </a:lstStyle>
          <a:p>
            <a:r>
              <a:rPr lang="en-US"/>
              <a:t>Sample Footer</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900">
                <a:solidFill>
                  <a:schemeClr val="tx1">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351447885"/>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sldNum="0" hdr="0" ftr="0" dt="0"/>
  <p:txStyles>
    <p:title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9.jpg"/><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microsoft.com/office/2007/relationships/hdphoto" Target="../media/hdphoto3.wdp"/><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image" Target="../media/image30.jp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image" Target="../media/image31.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image" Target="../media/image32.jp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image" Target="../media/image33.jp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image" Target="../media/image34.jp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2.png"/><Relationship Id="rId4" Type="http://schemas.openxmlformats.org/officeDocument/2006/relationships/image" Target="../media/image35.tif"/></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png"/><Relationship Id="rId5" Type="http://schemas.microsoft.com/office/2007/relationships/hdphoto" Target="../media/hdphoto4.wdp"/><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png"/><Relationship Id="rId5" Type="http://schemas.openxmlformats.org/officeDocument/2006/relationships/image" Target="../media/image39.jpg"/><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png"/><Relationship Id="rId5" Type="http://schemas.openxmlformats.org/officeDocument/2006/relationships/image" Target="../media/image41.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2.png"/><Relationship Id="rId4" Type="http://schemas.openxmlformats.org/officeDocument/2006/relationships/image" Target="../media/image42.jp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2.png"/><Relationship Id="rId4" Type="http://schemas.openxmlformats.org/officeDocument/2006/relationships/image" Target="../media/image43.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2.png"/><Relationship Id="rId4" Type="http://schemas.openxmlformats.org/officeDocument/2006/relationships/image" Target="../media/image44.jpg"/></Relationships>
</file>

<file path=ppt/slides/_rels/slide4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7.xml"/><Relationship Id="rId7" Type="http://schemas.openxmlformats.org/officeDocument/2006/relationships/image" Target="../media/image48.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51.HEIC"/><Relationship Id="rId5" Type="http://schemas.openxmlformats.org/officeDocument/2006/relationships/image" Target="../media/image39.jpg"/><Relationship Id="rId4" Type="http://schemas.openxmlformats.org/officeDocument/2006/relationships/image" Target="../media/image50.jp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2.png"/><Relationship Id="rId5" Type="http://schemas.openxmlformats.org/officeDocument/2006/relationships/image" Target="../media/image53.svg"/><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2.pn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avy paint art pattern">
            <a:extLst>
              <a:ext uri="{FF2B5EF4-FFF2-40B4-BE49-F238E27FC236}">
                <a16:creationId xmlns:a16="http://schemas.microsoft.com/office/drawing/2014/main" id="{91C8C778-D84E-6759-064D-2DBF125CC411}"/>
              </a:ext>
            </a:extLst>
          </p:cNvPr>
          <p:cNvPicPr>
            <a:picLocks noChangeAspect="1"/>
          </p:cNvPicPr>
          <p:nvPr/>
        </p:nvPicPr>
        <p:blipFill rotWithShape="1">
          <a:blip r:embed="rId5"/>
          <a:srcRect t="3281" b="16361"/>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5" name="Rectangle 24">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40E5A6-7732-CED1-AE5C-686DD77C0AD8}"/>
              </a:ext>
            </a:extLst>
          </p:cNvPr>
          <p:cNvSpPr>
            <a:spLocks noGrp="1"/>
          </p:cNvSpPr>
          <p:nvPr>
            <p:ph type="ctrTitle"/>
          </p:nvPr>
        </p:nvSpPr>
        <p:spPr>
          <a:xfrm>
            <a:off x="550863" y="549274"/>
            <a:ext cx="6002337" cy="3908426"/>
          </a:xfrm>
        </p:spPr>
        <p:txBody>
          <a:bodyPr anchor="b">
            <a:normAutofit fontScale="90000"/>
          </a:bodyPr>
          <a:lstStyle/>
          <a:p>
            <a:pPr algn="ctr"/>
            <a:br>
              <a:rPr lang="en-US" sz="5900" b="1" dirty="0"/>
            </a:br>
            <a:r>
              <a:rPr lang="en-US" sz="5900" b="1" dirty="0"/>
              <a:t>Off with the </a:t>
            </a:r>
            <a:br>
              <a:rPr lang="en-US" sz="5900" b="1" dirty="0"/>
            </a:br>
            <a:r>
              <a:rPr lang="en-US" sz="5900" b="1" dirty="0"/>
              <a:t>Apron</a:t>
            </a:r>
            <a:br>
              <a:rPr lang="en-US" sz="5900" b="1" dirty="0"/>
            </a:br>
            <a:r>
              <a:rPr lang="en-US" sz="5900" b="1" dirty="0"/>
              <a:t> On with the </a:t>
            </a:r>
            <a:br>
              <a:rPr lang="en-US" sz="5900" b="1" dirty="0"/>
            </a:br>
            <a:r>
              <a:rPr lang="en-US" sz="5900" b="1" dirty="0"/>
              <a:t>Hat  </a:t>
            </a:r>
          </a:p>
        </p:txBody>
      </p:sp>
      <p:sp>
        <p:nvSpPr>
          <p:cNvPr id="3" name="Subtitle 2">
            <a:extLst>
              <a:ext uri="{FF2B5EF4-FFF2-40B4-BE49-F238E27FC236}">
                <a16:creationId xmlns:a16="http://schemas.microsoft.com/office/drawing/2014/main" id="{FE9A8523-7939-0A83-4C7B-E51911D803DE}"/>
              </a:ext>
            </a:extLst>
          </p:cNvPr>
          <p:cNvSpPr>
            <a:spLocks noGrp="1"/>
          </p:cNvSpPr>
          <p:nvPr>
            <p:ph type="subTitle" idx="1"/>
          </p:nvPr>
        </p:nvSpPr>
        <p:spPr>
          <a:xfrm>
            <a:off x="4095750" y="3571876"/>
            <a:ext cx="7981950" cy="2520950"/>
          </a:xfrm>
        </p:spPr>
        <p:txBody>
          <a:bodyPr>
            <a:noAutofit/>
          </a:bodyPr>
          <a:lstStyle/>
          <a:p>
            <a:pPr algn="ctr"/>
            <a:endParaRPr lang="en-US" sz="3600" b="1" i="1" dirty="0">
              <a:solidFill>
                <a:srgbClr val="002060">
                  <a:alpha val="60000"/>
                </a:srgbClr>
              </a:solidFill>
              <a:latin typeface="+mj-lt"/>
            </a:endParaRPr>
          </a:p>
          <a:p>
            <a:pPr algn="ctr"/>
            <a:r>
              <a:rPr lang="en-US" sz="3600" b="1" i="1" dirty="0">
                <a:solidFill>
                  <a:srgbClr val="000099"/>
                </a:solidFill>
                <a:latin typeface="+mj-lt"/>
              </a:rPr>
              <a:t>The Progressive Era and the Rise of </a:t>
            </a:r>
          </a:p>
          <a:p>
            <a:pPr algn="ctr"/>
            <a:r>
              <a:rPr lang="en-US" sz="3600" b="1" i="1" dirty="0">
                <a:solidFill>
                  <a:srgbClr val="000099"/>
                </a:solidFill>
                <a:latin typeface="+mj-lt"/>
              </a:rPr>
              <a:t>Women’s Organizations</a:t>
            </a:r>
          </a:p>
        </p:txBody>
      </p:sp>
      <p:pic>
        <p:nvPicPr>
          <p:cNvPr id="33" name="Audio 32">
            <a:hlinkClick r:id="" action="ppaction://media"/>
            <a:extLst>
              <a:ext uri="{FF2B5EF4-FFF2-40B4-BE49-F238E27FC236}">
                <a16:creationId xmlns:a16="http://schemas.microsoft.com/office/drawing/2014/main" id="{7AE1200D-3937-5391-0F0D-FDA0A5752FE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88722904"/>
      </p:ext>
    </p:extLst>
  </p:cSld>
  <p:clrMapOvr>
    <a:masterClrMapping/>
  </p:clrMapOvr>
  <mc:AlternateContent xmlns:mc="http://schemas.openxmlformats.org/markup-compatibility/2006" xmlns:p14="http://schemas.microsoft.com/office/powerpoint/2010/main">
    <mc:Choice Requires="p14">
      <p:transition spd="slow" p14:dur="2000" advTm="94132"/>
    </mc:Choice>
    <mc:Fallback xmlns="">
      <p:transition spd="slow" advTm="94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25000"/>
            <a:lumOff val="75000"/>
          </a:schemeClr>
        </a:solidFill>
        <a:effectLst/>
      </p:bgPr>
    </p:bg>
    <p:spTree>
      <p:nvGrpSpPr>
        <p:cNvPr id="1" name=""/>
        <p:cNvGrpSpPr/>
        <p:nvPr/>
      </p:nvGrpSpPr>
      <p:grpSpPr>
        <a:xfrm>
          <a:off x="0" y="0"/>
          <a:ext cx="0" cy="0"/>
          <a:chOff x="0" y="0"/>
          <a:chExt cx="0" cy="0"/>
        </a:xfrm>
      </p:grpSpPr>
      <p:pic>
        <p:nvPicPr>
          <p:cNvPr id="3" name="Picture 2" descr="A page of a book&#10;&#10;Description automatically generated with low confidence">
            <a:extLst>
              <a:ext uri="{FF2B5EF4-FFF2-40B4-BE49-F238E27FC236}">
                <a16:creationId xmlns:a16="http://schemas.microsoft.com/office/drawing/2014/main" id="{06E76ABE-9FC9-4CD6-F3B4-3051D300FF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9925" y="57952"/>
            <a:ext cx="4038600" cy="6725938"/>
          </a:xfrm>
          <a:prstGeom prst="rect">
            <a:avLst/>
          </a:prstGeom>
        </p:spPr>
      </p:pic>
      <p:sp>
        <p:nvSpPr>
          <p:cNvPr id="4" name="TextBox 3">
            <a:extLst>
              <a:ext uri="{FF2B5EF4-FFF2-40B4-BE49-F238E27FC236}">
                <a16:creationId xmlns:a16="http://schemas.microsoft.com/office/drawing/2014/main" id="{1D0B0B99-E3A6-E7E7-09D2-547593C9438C}"/>
              </a:ext>
            </a:extLst>
          </p:cNvPr>
          <p:cNvSpPr txBox="1"/>
          <p:nvPr/>
        </p:nvSpPr>
        <p:spPr>
          <a:xfrm>
            <a:off x="323850" y="619125"/>
            <a:ext cx="6296025" cy="3477875"/>
          </a:xfrm>
          <a:prstGeom prst="rect">
            <a:avLst/>
          </a:prstGeom>
          <a:noFill/>
        </p:spPr>
        <p:txBody>
          <a:bodyPr wrap="square" rtlCol="0">
            <a:spAutoFit/>
          </a:bodyPr>
          <a:lstStyle/>
          <a:p>
            <a:pPr algn="ctr"/>
            <a:r>
              <a:rPr lang="en-US" sz="4000" b="1" dirty="0">
                <a:solidFill>
                  <a:srgbClr val="002060"/>
                </a:solidFill>
                <a:latin typeface="+mj-lt"/>
              </a:rPr>
              <a:t>Amelia Earhart Heard By </a:t>
            </a:r>
          </a:p>
          <a:p>
            <a:pPr algn="ctr"/>
            <a:r>
              <a:rPr lang="en-US" sz="4000" b="1" dirty="0">
                <a:solidFill>
                  <a:srgbClr val="002060"/>
                </a:solidFill>
                <a:latin typeface="+mj-lt"/>
              </a:rPr>
              <a:t>Wednesday Morning Club</a:t>
            </a:r>
          </a:p>
          <a:p>
            <a:endParaRPr lang="en-US" sz="2800" dirty="0">
              <a:solidFill>
                <a:srgbClr val="002060"/>
              </a:solidFill>
              <a:latin typeface="+mj-lt"/>
            </a:endParaRPr>
          </a:p>
          <a:p>
            <a:pPr algn="ctr"/>
            <a:r>
              <a:rPr lang="en-US" sz="2800" b="1" dirty="0">
                <a:solidFill>
                  <a:srgbClr val="002060"/>
                </a:solidFill>
                <a:latin typeface="+mj-lt"/>
              </a:rPr>
              <a:t>Famous flier suggests mothers take active part in advancing aviation; tells women they should encourage children to fly</a:t>
            </a:r>
          </a:p>
        </p:txBody>
      </p:sp>
      <p:pic>
        <p:nvPicPr>
          <p:cNvPr id="8" name="Graphic 7" descr="Travel with solid fill">
            <a:extLst>
              <a:ext uri="{FF2B5EF4-FFF2-40B4-BE49-F238E27FC236}">
                <a16:creationId xmlns:a16="http://schemas.microsoft.com/office/drawing/2014/main" id="{B50FB811-8EE1-1AB8-9A15-7505AE9EB87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21512" y="4305508"/>
            <a:ext cx="2300700" cy="2300700"/>
          </a:xfrm>
          <a:prstGeom prst="rect">
            <a:avLst/>
          </a:prstGeom>
        </p:spPr>
      </p:pic>
      <p:pic>
        <p:nvPicPr>
          <p:cNvPr id="7" name="Audio 6">
            <a:hlinkClick r:id="" action="ppaction://media"/>
            <a:extLst>
              <a:ext uri="{FF2B5EF4-FFF2-40B4-BE49-F238E27FC236}">
                <a16:creationId xmlns:a16="http://schemas.microsoft.com/office/drawing/2014/main" id="{632BFA7A-80A9-85CB-0696-B73F7009C14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0246239"/>
      </p:ext>
    </p:extLst>
  </p:cSld>
  <p:clrMapOvr>
    <a:masterClrMapping/>
  </p:clrMapOvr>
  <mc:AlternateContent xmlns:mc="http://schemas.openxmlformats.org/markup-compatibility/2006" xmlns:p14="http://schemas.microsoft.com/office/powerpoint/2010/main">
    <mc:Choice Requires="p14">
      <p:transition spd="slow" p14:dur="2000" advTm="50755"/>
    </mc:Choice>
    <mc:Fallback xmlns="">
      <p:transition spd="slow" advTm="50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25000"/>
            <a:lumOff val="75000"/>
          </a:schemeClr>
        </a:solidFill>
        <a:effectLst/>
      </p:bgPr>
    </p:bg>
    <p:spTree>
      <p:nvGrpSpPr>
        <p:cNvPr id="1" name=""/>
        <p:cNvGrpSpPr/>
        <p:nvPr/>
      </p:nvGrpSpPr>
      <p:grpSpPr>
        <a:xfrm>
          <a:off x="0" y="0"/>
          <a:ext cx="0" cy="0"/>
          <a:chOff x="0" y="0"/>
          <a:chExt cx="0" cy="0"/>
        </a:xfrm>
      </p:grpSpPr>
      <p:pic>
        <p:nvPicPr>
          <p:cNvPr id="5" name="Picture 4" descr="Calendar&#10;&#10;Description automatically generated">
            <a:extLst>
              <a:ext uri="{FF2B5EF4-FFF2-40B4-BE49-F238E27FC236}">
                <a16:creationId xmlns:a16="http://schemas.microsoft.com/office/drawing/2014/main" id="{7704F5BF-ABEF-AD12-9409-9E002402B3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97" y="0"/>
            <a:ext cx="4333875" cy="5715000"/>
          </a:xfrm>
          <a:prstGeom prst="rect">
            <a:avLst/>
          </a:prstGeom>
        </p:spPr>
      </p:pic>
      <p:sp>
        <p:nvSpPr>
          <p:cNvPr id="6" name="TextBox 5">
            <a:extLst>
              <a:ext uri="{FF2B5EF4-FFF2-40B4-BE49-F238E27FC236}">
                <a16:creationId xmlns:a16="http://schemas.microsoft.com/office/drawing/2014/main" id="{AC59DEA9-7207-DDF1-D31C-DF60ED01F1C4}"/>
              </a:ext>
            </a:extLst>
          </p:cNvPr>
          <p:cNvSpPr txBox="1"/>
          <p:nvPr/>
        </p:nvSpPr>
        <p:spPr>
          <a:xfrm>
            <a:off x="4436372" y="914401"/>
            <a:ext cx="6584053" cy="3416320"/>
          </a:xfrm>
          <a:prstGeom prst="rect">
            <a:avLst/>
          </a:prstGeom>
          <a:noFill/>
        </p:spPr>
        <p:txBody>
          <a:bodyPr wrap="square" rtlCol="0">
            <a:spAutoFit/>
          </a:bodyPr>
          <a:lstStyle/>
          <a:p>
            <a:pPr algn="ctr"/>
            <a:endParaRPr lang="en-US" sz="3600" dirty="0">
              <a:solidFill>
                <a:srgbClr val="002060"/>
              </a:solidFill>
              <a:latin typeface="+mj-lt"/>
            </a:endParaRPr>
          </a:p>
          <a:p>
            <a:pPr algn="ctr"/>
            <a:r>
              <a:rPr lang="en-US" sz="3600" b="1" dirty="0">
                <a:solidFill>
                  <a:srgbClr val="002060"/>
                </a:solidFill>
                <a:latin typeface="+mj-lt"/>
              </a:rPr>
              <a:t>The National Society Daughters of the American Revolution was founded on October 11, 1890 &amp; incorporated by an Act of Congress in 1896</a:t>
            </a:r>
          </a:p>
        </p:txBody>
      </p:sp>
      <p:sp>
        <p:nvSpPr>
          <p:cNvPr id="11" name="Ribbon: Curved and Tilted Down 10">
            <a:extLst>
              <a:ext uri="{FF2B5EF4-FFF2-40B4-BE49-F238E27FC236}">
                <a16:creationId xmlns:a16="http://schemas.microsoft.com/office/drawing/2014/main" id="{1E45351E-D902-451F-1D6E-7153010048AE}"/>
              </a:ext>
            </a:extLst>
          </p:cNvPr>
          <p:cNvSpPr/>
          <p:nvPr/>
        </p:nvSpPr>
        <p:spPr>
          <a:xfrm>
            <a:off x="5242373" y="4643384"/>
            <a:ext cx="4972050" cy="758952"/>
          </a:xfrm>
          <a:prstGeom prst="ellipseRibb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7042BF5C-4949-6808-081A-F14588D3670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9651299"/>
      </p:ext>
    </p:extLst>
  </p:cSld>
  <p:clrMapOvr>
    <a:masterClrMapping/>
  </p:clrMapOvr>
  <mc:AlternateContent xmlns:mc="http://schemas.openxmlformats.org/markup-compatibility/2006" xmlns:p14="http://schemas.microsoft.com/office/powerpoint/2010/main">
    <mc:Choice Requires="p14">
      <p:transition spd="slow" p14:dur="2000" advTm="55023"/>
    </mc:Choice>
    <mc:Fallback xmlns="">
      <p:transition spd="slow" advTm="55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25000"/>
            <a:lumOff val="75000"/>
          </a:schemeClr>
        </a:solidFill>
        <a:effectLst/>
      </p:bgPr>
    </p:bg>
    <p:spTree>
      <p:nvGrpSpPr>
        <p:cNvPr id="1" name=""/>
        <p:cNvGrpSpPr/>
        <p:nvPr/>
      </p:nvGrpSpPr>
      <p:grpSpPr>
        <a:xfrm>
          <a:off x="0" y="0"/>
          <a:ext cx="0" cy="0"/>
          <a:chOff x="0" y="0"/>
          <a:chExt cx="0" cy="0"/>
        </a:xfrm>
      </p:grpSpPr>
      <p:pic>
        <p:nvPicPr>
          <p:cNvPr id="7" name="Picture 6" descr="A group of people wearing hats&#10;&#10;Description automatically generated with low confidence">
            <a:extLst>
              <a:ext uri="{FF2B5EF4-FFF2-40B4-BE49-F238E27FC236}">
                <a16:creationId xmlns:a16="http://schemas.microsoft.com/office/drawing/2014/main" id="{12483526-2124-5A5C-CCFB-E1560FF918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683" y="533400"/>
            <a:ext cx="7128517" cy="5590258"/>
          </a:xfrm>
          <a:prstGeom prst="rect">
            <a:avLst/>
          </a:prstGeom>
        </p:spPr>
      </p:pic>
      <p:sp>
        <p:nvSpPr>
          <p:cNvPr id="8" name="TextBox 7">
            <a:extLst>
              <a:ext uri="{FF2B5EF4-FFF2-40B4-BE49-F238E27FC236}">
                <a16:creationId xmlns:a16="http://schemas.microsoft.com/office/drawing/2014/main" id="{974F0FBA-42B1-932E-1850-361CE30C3AC8}"/>
              </a:ext>
            </a:extLst>
          </p:cNvPr>
          <p:cNvSpPr txBox="1"/>
          <p:nvPr/>
        </p:nvSpPr>
        <p:spPr>
          <a:xfrm>
            <a:off x="7410450" y="962025"/>
            <a:ext cx="4105276" cy="4524315"/>
          </a:xfrm>
          <a:prstGeom prst="rect">
            <a:avLst/>
          </a:prstGeom>
          <a:noFill/>
        </p:spPr>
        <p:txBody>
          <a:bodyPr wrap="square" rtlCol="0">
            <a:spAutoFit/>
          </a:bodyPr>
          <a:lstStyle/>
          <a:p>
            <a:pPr algn="ctr"/>
            <a:r>
              <a:rPr lang="en-US" sz="3200" b="1" dirty="0">
                <a:solidFill>
                  <a:srgbClr val="002060"/>
                </a:solidFill>
                <a:latin typeface="+mj-lt"/>
              </a:rPr>
              <a:t>  The DAR was founded on direct lineage to a Revolutionary War ancestor, but beyond that, its mission would be one of service to Home and Country</a:t>
            </a:r>
          </a:p>
        </p:txBody>
      </p:sp>
      <p:pic>
        <p:nvPicPr>
          <p:cNvPr id="5" name="Audio 4">
            <a:hlinkClick r:id="" action="ppaction://media"/>
            <a:extLst>
              <a:ext uri="{FF2B5EF4-FFF2-40B4-BE49-F238E27FC236}">
                <a16:creationId xmlns:a16="http://schemas.microsoft.com/office/drawing/2014/main" id="{25ACE773-5343-970C-D3C4-39B0049E1D9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55637159"/>
      </p:ext>
    </p:extLst>
  </p:cSld>
  <p:clrMapOvr>
    <a:masterClrMapping/>
  </p:clrMapOvr>
  <mc:AlternateContent xmlns:mc="http://schemas.openxmlformats.org/markup-compatibility/2006" xmlns:p14="http://schemas.microsoft.com/office/powerpoint/2010/main">
    <mc:Choice Requires="p14">
      <p:transition spd="slow" p14:dur="2000" advTm="13472"/>
    </mc:Choice>
    <mc:Fallback xmlns="">
      <p:transition spd="slow" advTm="13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25000"/>
            <a:lumOff val="75000"/>
          </a:schemeClr>
        </a:solidFill>
        <a:effectLst/>
      </p:bgPr>
    </p:bg>
    <p:spTree>
      <p:nvGrpSpPr>
        <p:cNvPr id="1" name=""/>
        <p:cNvGrpSpPr/>
        <p:nvPr/>
      </p:nvGrpSpPr>
      <p:grpSpPr>
        <a:xfrm>
          <a:off x="0" y="0"/>
          <a:ext cx="0" cy="0"/>
          <a:chOff x="0" y="0"/>
          <a:chExt cx="0" cy="0"/>
        </a:xfrm>
      </p:grpSpPr>
      <p:pic>
        <p:nvPicPr>
          <p:cNvPr id="5" name="Picture 4" descr="A picture containing weapon&#10;&#10;Description automatically generated">
            <a:extLst>
              <a:ext uri="{FF2B5EF4-FFF2-40B4-BE49-F238E27FC236}">
                <a16:creationId xmlns:a16="http://schemas.microsoft.com/office/drawing/2014/main" id="{62FED20E-A2F5-ADD7-B320-FE9ED07C3E0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0" b="98828" l="9983" r="93616">
                        <a14:foregroundMark x1="30122" y1="41414" x2="29135" y2="37131"/>
                        <a14:foregroundMark x1="88624" y1="71434" x2="93616" y2="89253"/>
                        <a14:foregroundMark x1="93616" y1="89253" x2="93616" y2="89253"/>
                        <a14:foregroundMark x1="86709" y1="93697" x2="91933" y2="98828"/>
                        <a14:foregroundMark x1="77249" y1="93374" x2="62739" y2="92970"/>
                        <a14:foregroundMark x1="62739" y1="92970" x2="52293" y2="86788"/>
                        <a14:foregroundMark x1="52293" y1="86788" x2="53105" y2="85455"/>
                        <a14:foregroundMark x1="74637" y1="13051" x2="74637" y2="13051"/>
                      </a14:backgroundRemoval>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14149" y="285750"/>
            <a:ext cx="4020224" cy="5774635"/>
          </a:xfrm>
          <a:prstGeom prst="rect">
            <a:avLst/>
          </a:prstGeom>
          <a:effectLst>
            <a:softEdge rad="63500"/>
          </a:effectLst>
        </p:spPr>
      </p:pic>
      <p:sp>
        <p:nvSpPr>
          <p:cNvPr id="6" name="TextBox 5">
            <a:extLst>
              <a:ext uri="{FF2B5EF4-FFF2-40B4-BE49-F238E27FC236}">
                <a16:creationId xmlns:a16="http://schemas.microsoft.com/office/drawing/2014/main" id="{66130CFC-E27F-5D0D-D83A-FEE45E9D3797}"/>
              </a:ext>
            </a:extLst>
          </p:cNvPr>
          <p:cNvSpPr txBox="1"/>
          <p:nvPr/>
        </p:nvSpPr>
        <p:spPr>
          <a:xfrm>
            <a:off x="4505325" y="1314450"/>
            <a:ext cx="6983278" cy="4278094"/>
          </a:xfrm>
          <a:prstGeom prst="rect">
            <a:avLst/>
          </a:prstGeom>
          <a:noFill/>
        </p:spPr>
        <p:txBody>
          <a:bodyPr wrap="square" rtlCol="0">
            <a:spAutoFit/>
          </a:bodyPr>
          <a:lstStyle/>
          <a:p>
            <a:pPr algn="ctr"/>
            <a:r>
              <a:rPr lang="en-US" sz="3600" b="1" dirty="0">
                <a:solidFill>
                  <a:srgbClr val="002060"/>
                </a:solidFill>
                <a:latin typeface="+mj-lt"/>
              </a:rPr>
              <a:t>Fort Stanwix Chapter, NSDAR</a:t>
            </a:r>
          </a:p>
          <a:p>
            <a:pPr algn="ctr"/>
            <a:r>
              <a:rPr lang="en-US" sz="3600" b="1" dirty="0">
                <a:solidFill>
                  <a:srgbClr val="002060"/>
                </a:solidFill>
                <a:latin typeface="+mj-lt"/>
              </a:rPr>
              <a:t>Rome, NY</a:t>
            </a:r>
          </a:p>
          <a:p>
            <a:pPr algn="ctr"/>
            <a:endParaRPr lang="en-US" sz="3600" b="1" dirty="0">
              <a:solidFill>
                <a:srgbClr val="002060"/>
              </a:solidFill>
              <a:latin typeface="+mj-lt"/>
            </a:endParaRPr>
          </a:p>
          <a:p>
            <a:pPr algn="ctr"/>
            <a:r>
              <a:rPr lang="en-US" sz="3600" b="1" dirty="0">
                <a:solidFill>
                  <a:srgbClr val="002060"/>
                </a:solidFill>
                <a:latin typeface="+mj-lt"/>
              </a:rPr>
              <a:t>Organized January 13, 1896</a:t>
            </a:r>
          </a:p>
          <a:p>
            <a:pPr algn="ctr"/>
            <a:r>
              <a:rPr lang="en-US" sz="3600" b="1" dirty="0">
                <a:solidFill>
                  <a:srgbClr val="002060"/>
                </a:solidFill>
                <a:latin typeface="+mj-lt"/>
              </a:rPr>
              <a:t>Charter Granted June 19, 1896</a:t>
            </a:r>
          </a:p>
          <a:p>
            <a:pPr algn="ctr"/>
            <a:endParaRPr lang="en-US" sz="3600" b="1" dirty="0">
              <a:solidFill>
                <a:srgbClr val="002060"/>
              </a:solidFill>
              <a:latin typeface="+mj-lt"/>
            </a:endParaRPr>
          </a:p>
          <a:p>
            <a:pPr algn="ctr"/>
            <a:r>
              <a:rPr lang="en-US" sz="2800" b="1" dirty="0">
                <a:solidFill>
                  <a:srgbClr val="002060"/>
                </a:solidFill>
                <a:latin typeface="+mj-lt"/>
              </a:rPr>
              <a:t>Organizing Regent </a:t>
            </a:r>
          </a:p>
          <a:p>
            <a:pPr algn="ctr"/>
            <a:r>
              <a:rPr lang="en-US" sz="2800" b="1" i="1" dirty="0">
                <a:solidFill>
                  <a:srgbClr val="002060"/>
                </a:solidFill>
                <a:latin typeface="+mj-lt"/>
              </a:rPr>
              <a:t>Elizabeth R. Bright</a:t>
            </a:r>
          </a:p>
        </p:txBody>
      </p:sp>
      <p:pic>
        <p:nvPicPr>
          <p:cNvPr id="7" name="Audio 6">
            <a:hlinkClick r:id="" action="ppaction://media"/>
            <a:extLst>
              <a:ext uri="{FF2B5EF4-FFF2-40B4-BE49-F238E27FC236}">
                <a16:creationId xmlns:a16="http://schemas.microsoft.com/office/drawing/2014/main" id="{66F14C4C-C5B0-F9D5-42CB-97228F2B1B5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332587"/>
      </p:ext>
    </p:extLst>
  </p:cSld>
  <p:clrMapOvr>
    <a:masterClrMapping/>
  </p:clrMapOvr>
  <mc:AlternateContent xmlns:mc="http://schemas.openxmlformats.org/markup-compatibility/2006" xmlns:p14="http://schemas.microsoft.com/office/powerpoint/2010/main">
    <mc:Choice Requires="p14">
      <p:transition spd="slow" p14:dur="2000" advTm="21719"/>
    </mc:Choice>
    <mc:Fallback xmlns="">
      <p:transition spd="slow" advTm="21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25000"/>
            <a:lumOff val="75000"/>
          </a:schemeClr>
        </a:solidFill>
        <a:effectLst/>
      </p:bgPr>
    </p:bg>
    <p:spTree>
      <p:nvGrpSpPr>
        <p:cNvPr id="1" name=""/>
        <p:cNvGrpSpPr/>
        <p:nvPr/>
      </p:nvGrpSpPr>
      <p:grpSpPr>
        <a:xfrm>
          <a:off x="0" y="0"/>
          <a:ext cx="0" cy="0"/>
          <a:chOff x="0" y="0"/>
          <a:chExt cx="0" cy="0"/>
        </a:xfrm>
      </p:grpSpPr>
      <p:pic>
        <p:nvPicPr>
          <p:cNvPr id="3" name="Picture 2" descr="A person sitting in a chair&#10;&#10;Description automatically generated with medium confidence">
            <a:extLst>
              <a:ext uri="{FF2B5EF4-FFF2-40B4-BE49-F238E27FC236}">
                <a16:creationId xmlns:a16="http://schemas.microsoft.com/office/drawing/2014/main" id="{AAE11AA2-C303-BAA0-6968-AE14A65539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0825" y="374208"/>
            <a:ext cx="4457700" cy="5698104"/>
          </a:xfrm>
          <a:prstGeom prst="rect">
            <a:avLst/>
          </a:prstGeom>
        </p:spPr>
      </p:pic>
      <p:sp>
        <p:nvSpPr>
          <p:cNvPr id="4" name="TextBox 3">
            <a:extLst>
              <a:ext uri="{FF2B5EF4-FFF2-40B4-BE49-F238E27FC236}">
                <a16:creationId xmlns:a16="http://schemas.microsoft.com/office/drawing/2014/main" id="{BB9C787F-2794-2535-F49D-4C8FBA653A7D}"/>
              </a:ext>
            </a:extLst>
          </p:cNvPr>
          <p:cNvSpPr txBox="1"/>
          <p:nvPr/>
        </p:nvSpPr>
        <p:spPr>
          <a:xfrm>
            <a:off x="247650" y="1285875"/>
            <a:ext cx="5848349" cy="4031873"/>
          </a:xfrm>
          <a:prstGeom prst="rect">
            <a:avLst/>
          </a:prstGeom>
          <a:noFill/>
        </p:spPr>
        <p:txBody>
          <a:bodyPr wrap="square" rtlCol="0">
            <a:spAutoFit/>
          </a:bodyPr>
          <a:lstStyle/>
          <a:p>
            <a:pPr algn="ctr"/>
            <a:r>
              <a:rPr lang="en-US" sz="3200" b="1" dirty="0">
                <a:solidFill>
                  <a:srgbClr val="002060"/>
                </a:solidFill>
                <a:latin typeface="+mj-lt"/>
              </a:rPr>
              <a:t>In 1896, when the Chapter was founded, there remained in our city a “real daughter” of the Revolution,. Her name was Polly Hubbard Vincent, and she was a charter member of the chapter. Polly was born in 1800 and died in Rome in 1899.</a:t>
            </a:r>
          </a:p>
        </p:txBody>
      </p:sp>
      <p:pic>
        <p:nvPicPr>
          <p:cNvPr id="7" name="Audio 6">
            <a:hlinkClick r:id="" action="ppaction://media"/>
            <a:extLst>
              <a:ext uri="{FF2B5EF4-FFF2-40B4-BE49-F238E27FC236}">
                <a16:creationId xmlns:a16="http://schemas.microsoft.com/office/drawing/2014/main" id="{FB8394CD-F5A4-F659-1CE1-6800D6D4F70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6331264"/>
      </p:ext>
    </p:extLst>
  </p:cSld>
  <p:clrMapOvr>
    <a:masterClrMapping/>
  </p:clrMapOvr>
  <mc:AlternateContent xmlns:mc="http://schemas.openxmlformats.org/markup-compatibility/2006" xmlns:p14="http://schemas.microsoft.com/office/powerpoint/2010/main">
    <mc:Choice Requires="p14">
      <p:transition spd="slow" p14:dur="2000" advTm="34504"/>
    </mc:Choice>
    <mc:Fallback xmlns="">
      <p:transition spd="slow" advTm="34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25000"/>
            <a:lumOff val="75000"/>
          </a:schemeClr>
        </a:solidFill>
        <a:effectLst/>
      </p:bgPr>
    </p:bg>
    <p:spTree>
      <p:nvGrpSpPr>
        <p:cNvPr id="1" name=""/>
        <p:cNvGrpSpPr/>
        <p:nvPr/>
      </p:nvGrpSpPr>
      <p:grpSpPr>
        <a:xfrm>
          <a:off x="0" y="0"/>
          <a:ext cx="0" cy="0"/>
          <a:chOff x="0" y="0"/>
          <a:chExt cx="0" cy="0"/>
        </a:xfrm>
      </p:grpSpPr>
      <p:pic>
        <p:nvPicPr>
          <p:cNvPr id="9" name="Picture 8" descr="A group of people outside a building&#10;&#10;Description automatically generated with low confidence">
            <a:extLst>
              <a:ext uri="{FF2B5EF4-FFF2-40B4-BE49-F238E27FC236}">
                <a16:creationId xmlns:a16="http://schemas.microsoft.com/office/drawing/2014/main" id="{E37E70A8-4C4A-E06C-0D84-A39D17A1F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8719" y="221990"/>
            <a:ext cx="7760155" cy="5066215"/>
          </a:xfrm>
          <a:prstGeom prst="rect">
            <a:avLst/>
          </a:prstGeom>
          <a:effectLst>
            <a:softEdge rad="114300"/>
          </a:effectLst>
        </p:spPr>
      </p:pic>
      <p:sp>
        <p:nvSpPr>
          <p:cNvPr id="10" name="TextBox 9">
            <a:extLst>
              <a:ext uri="{FF2B5EF4-FFF2-40B4-BE49-F238E27FC236}">
                <a16:creationId xmlns:a16="http://schemas.microsoft.com/office/drawing/2014/main" id="{A9197758-26D1-0950-563E-FE561880DF3E}"/>
              </a:ext>
            </a:extLst>
          </p:cNvPr>
          <p:cNvSpPr txBox="1"/>
          <p:nvPr/>
        </p:nvSpPr>
        <p:spPr>
          <a:xfrm>
            <a:off x="1695451" y="5383761"/>
            <a:ext cx="9025422" cy="584775"/>
          </a:xfrm>
          <a:prstGeom prst="rect">
            <a:avLst/>
          </a:prstGeom>
          <a:noFill/>
        </p:spPr>
        <p:txBody>
          <a:bodyPr wrap="square" rtlCol="0">
            <a:spAutoFit/>
          </a:bodyPr>
          <a:lstStyle/>
          <a:p>
            <a:r>
              <a:rPr lang="en-US" sz="3200" dirty="0">
                <a:solidFill>
                  <a:srgbClr val="002060"/>
                </a:solidFill>
                <a:latin typeface="+mj-lt"/>
              </a:rPr>
              <a:t> </a:t>
            </a:r>
            <a:r>
              <a:rPr lang="en-US" sz="3200" b="1" dirty="0">
                <a:solidFill>
                  <a:srgbClr val="002060"/>
                </a:solidFill>
                <a:latin typeface="+mj-lt"/>
              </a:rPr>
              <a:t>Historic Preservation     Education     Patriotism</a:t>
            </a:r>
          </a:p>
        </p:txBody>
      </p:sp>
      <p:sp>
        <p:nvSpPr>
          <p:cNvPr id="11" name="Explosion: 8 Points 10">
            <a:extLst>
              <a:ext uri="{FF2B5EF4-FFF2-40B4-BE49-F238E27FC236}">
                <a16:creationId xmlns:a16="http://schemas.microsoft.com/office/drawing/2014/main" id="{E06C9011-47F4-DA19-99F7-CD5D2EA7EEA4}"/>
              </a:ext>
            </a:extLst>
          </p:cNvPr>
          <p:cNvSpPr/>
          <p:nvPr/>
        </p:nvSpPr>
        <p:spPr>
          <a:xfrm>
            <a:off x="5843878" y="5576959"/>
            <a:ext cx="242595" cy="242669"/>
          </a:xfrm>
          <a:prstGeom prst="irregularSeal1">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xplosion: 8 Points 11">
            <a:extLst>
              <a:ext uri="{FF2B5EF4-FFF2-40B4-BE49-F238E27FC236}">
                <a16:creationId xmlns:a16="http://schemas.microsoft.com/office/drawing/2014/main" id="{1AB680C0-7575-D258-C6AE-1ED985DD785C}"/>
              </a:ext>
            </a:extLst>
          </p:cNvPr>
          <p:cNvSpPr/>
          <p:nvPr/>
        </p:nvSpPr>
        <p:spPr>
          <a:xfrm>
            <a:off x="8161077" y="5576959"/>
            <a:ext cx="242595" cy="242669"/>
          </a:xfrm>
          <a:prstGeom prst="irregularSeal1">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ABC8114D-707D-8598-E2A8-927AC3218A0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46573045"/>
      </p:ext>
    </p:extLst>
  </p:cSld>
  <p:clrMapOvr>
    <a:masterClrMapping/>
  </p:clrMapOvr>
  <mc:AlternateContent xmlns:mc="http://schemas.openxmlformats.org/markup-compatibility/2006" xmlns:p14="http://schemas.microsoft.com/office/powerpoint/2010/main">
    <mc:Choice Requires="p14">
      <p:transition spd="slow" p14:dur="2000" advTm="43165"/>
    </mc:Choice>
    <mc:Fallback xmlns="">
      <p:transition spd="slow" advTm="43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25000"/>
            <a:lumOff val="75000"/>
          </a:schemeClr>
        </a:solidFill>
        <a:effectLst/>
      </p:bgPr>
    </p:bg>
    <p:spTree>
      <p:nvGrpSpPr>
        <p:cNvPr id="1" name=""/>
        <p:cNvGrpSpPr/>
        <p:nvPr/>
      </p:nvGrpSpPr>
      <p:grpSpPr>
        <a:xfrm>
          <a:off x="0" y="0"/>
          <a:ext cx="0" cy="0"/>
          <a:chOff x="0" y="0"/>
          <a:chExt cx="0" cy="0"/>
        </a:xfrm>
      </p:grpSpPr>
      <p:pic>
        <p:nvPicPr>
          <p:cNvPr id="9" name="Picture 8" descr="Text, letter&#10;&#10;Description automatically generated">
            <a:extLst>
              <a:ext uri="{FF2B5EF4-FFF2-40B4-BE49-F238E27FC236}">
                <a16:creationId xmlns:a16="http://schemas.microsoft.com/office/drawing/2014/main" id="{46BE8911-C525-F6ED-22D9-593D1DAFC0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347" y="320744"/>
            <a:ext cx="4151113" cy="6216512"/>
          </a:xfrm>
          <a:prstGeom prst="rect">
            <a:avLst/>
          </a:prstGeom>
        </p:spPr>
      </p:pic>
      <p:pic>
        <p:nvPicPr>
          <p:cNvPr id="3" name="Picture 2" descr="A picture containing text, ground, outdoor, sign&#10;&#10;Description automatically generated">
            <a:extLst>
              <a:ext uri="{FF2B5EF4-FFF2-40B4-BE49-F238E27FC236}">
                <a16:creationId xmlns:a16="http://schemas.microsoft.com/office/drawing/2014/main" id="{3B00D65E-682C-E1E0-0518-5AFA3A8149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4070" y="463634"/>
            <a:ext cx="6204106" cy="5930731"/>
          </a:xfrm>
          <a:prstGeom prst="rect">
            <a:avLst/>
          </a:prstGeom>
        </p:spPr>
      </p:pic>
      <p:pic>
        <p:nvPicPr>
          <p:cNvPr id="8" name="Audio 7">
            <a:hlinkClick r:id="" action="ppaction://media"/>
            <a:extLst>
              <a:ext uri="{FF2B5EF4-FFF2-40B4-BE49-F238E27FC236}">
                <a16:creationId xmlns:a16="http://schemas.microsoft.com/office/drawing/2014/main" id="{25A4E468-AA83-FE78-6495-6CAD92A1105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82128795"/>
      </p:ext>
    </p:extLst>
  </p:cSld>
  <p:clrMapOvr>
    <a:masterClrMapping/>
  </p:clrMapOvr>
  <mc:AlternateContent xmlns:mc="http://schemas.openxmlformats.org/markup-compatibility/2006" xmlns:p14="http://schemas.microsoft.com/office/powerpoint/2010/main">
    <mc:Choice Requires="p14">
      <p:transition spd="slow" p14:dur="2000" advTm="56612"/>
    </mc:Choice>
    <mc:Fallback xmlns="">
      <p:transition spd="slow" advTm="56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5EE0CA1-D3EE-4024-8924-687FF7C9B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person, outdoor, black&#10;&#10;Description automatically generated">
            <a:extLst>
              <a:ext uri="{FF2B5EF4-FFF2-40B4-BE49-F238E27FC236}">
                <a16:creationId xmlns:a16="http://schemas.microsoft.com/office/drawing/2014/main" id="{0869C072-36A9-92B4-FB43-1FEBA7D45C40}"/>
              </a:ext>
            </a:extLst>
          </p:cNvPr>
          <p:cNvPicPr>
            <a:picLocks noChangeAspect="1"/>
          </p:cNvPicPr>
          <p:nvPr/>
        </p:nvPicPr>
        <p:blipFill rotWithShape="1">
          <a:blip r:embed="rId4">
            <a:extLst>
              <a:ext uri="{28A0092B-C50C-407E-A947-70E740481C1C}">
                <a14:useLocalDpi xmlns:a14="http://schemas.microsoft.com/office/drawing/2010/main" val="0"/>
              </a:ext>
            </a:extLst>
          </a:blip>
          <a:srcRect t="11317" b="10012"/>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a:effectLst>
            <a:softEdge rad="190500"/>
          </a:effectLst>
        </p:spPr>
      </p:pic>
      <p:pic>
        <p:nvPicPr>
          <p:cNvPr id="5" name="Audio 4">
            <a:hlinkClick r:id="" action="ppaction://media"/>
            <a:extLst>
              <a:ext uri="{FF2B5EF4-FFF2-40B4-BE49-F238E27FC236}">
                <a16:creationId xmlns:a16="http://schemas.microsoft.com/office/drawing/2014/main" id="{D930B16E-1A48-507A-D7C2-3B1224CF3BB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75128338"/>
      </p:ext>
    </p:extLst>
  </p:cSld>
  <p:clrMapOvr>
    <a:masterClrMapping/>
  </p:clrMapOvr>
  <mc:AlternateContent xmlns:mc="http://schemas.openxmlformats.org/markup-compatibility/2006" xmlns:p14="http://schemas.microsoft.com/office/powerpoint/2010/main">
    <mc:Choice Requires="p14">
      <p:transition spd="slow" p14:dur="2000" advTm="22709"/>
    </mc:Choice>
    <mc:Fallback xmlns="">
      <p:transition spd="slow" advTm="22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5EE0CA1-D3EE-4024-8924-687FF7C9B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5C8D8EAA-CF76-7A3F-5D6B-97CAADC6BC09}"/>
              </a:ext>
            </a:extLst>
          </p:cNvPr>
          <p:cNvPicPr>
            <a:picLocks noChangeAspect="1"/>
          </p:cNvPicPr>
          <p:nvPr/>
        </p:nvPicPr>
        <p:blipFill rotWithShape="1">
          <a:blip r:embed="rId4">
            <a:extLst>
              <a:ext uri="{28A0092B-C50C-407E-A947-70E740481C1C}">
                <a14:useLocalDpi xmlns:a14="http://schemas.microsoft.com/office/drawing/2010/main" val="0"/>
              </a:ext>
            </a:extLst>
          </a:blip>
          <a:srcRect t="16373" b="11280"/>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0" name="Rectangle 9">
            <a:extLst>
              <a:ext uri="{FF2B5EF4-FFF2-40B4-BE49-F238E27FC236}">
                <a16:creationId xmlns:a16="http://schemas.microsoft.com/office/drawing/2014/main" id="{008BA5EF-099A-47C4-B002-198EE687B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EFFB5384-A4D3-2B3A-0EAA-D12AAE3DBB1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27671754"/>
      </p:ext>
    </p:extLst>
  </p:cSld>
  <p:clrMapOvr>
    <a:masterClrMapping/>
  </p:clrMapOvr>
  <mc:AlternateContent xmlns:mc="http://schemas.openxmlformats.org/markup-compatibility/2006" xmlns:p14="http://schemas.microsoft.com/office/powerpoint/2010/main">
    <mc:Choice Requires="p14">
      <p:transition spd="slow" p14:dur="2000" advTm="10949"/>
    </mc:Choice>
    <mc:Fallback xmlns="">
      <p:transition spd="slow" advTm="10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5EE0CA1-D3EE-4024-8924-687FF7C9B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rowd of people outside a building&#10;&#10;Description automatically generated with medium confidence">
            <a:extLst>
              <a:ext uri="{FF2B5EF4-FFF2-40B4-BE49-F238E27FC236}">
                <a16:creationId xmlns:a16="http://schemas.microsoft.com/office/drawing/2014/main" id="{C04B717C-02E2-6ACB-77D1-1DEDC30C2B9B}"/>
              </a:ext>
            </a:extLst>
          </p:cNvPr>
          <p:cNvPicPr>
            <a:picLocks noChangeAspect="1"/>
          </p:cNvPicPr>
          <p:nvPr/>
        </p:nvPicPr>
        <p:blipFill rotWithShape="1">
          <a:blip r:embed="rId4">
            <a:extLst>
              <a:ext uri="{28A0092B-C50C-407E-A947-70E740481C1C}">
                <a14:useLocalDpi xmlns:a14="http://schemas.microsoft.com/office/drawing/2010/main" val="0"/>
              </a:ext>
            </a:extLst>
          </a:blip>
          <a:srcRect t="15497" b="6378"/>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0" name="Rectangle 9">
            <a:extLst>
              <a:ext uri="{FF2B5EF4-FFF2-40B4-BE49-F238E27FC236}">
                <a16:creationId xmlns:a16="http://schemas.microsoft.com/office/drawing/2014/main" id="{008BA5EF-099A-47C4-B002-198EE687B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4B5139E7-3781-D310-A632-06A9EDC3AD6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30132096"/>
      </p:ext>
    </p:extLst>
  </p:cSld>
  <p:clrMapOvr>
    <a:masterClrMapping/>
  </p:clrMapOvr>
  <mc:AlternateContent xmlns:mc="http://schemas.openxmlformats.org/markup-compatibility/2006" xmlns:p14="http://schemas.microsoft.com/office/powerpoint/2010/main">
    <mc:Choice Requires="p14">
      <p:transition spd="slow" p14:dur="2000" advTm="21780"/>
    </mc:Choice>
    <mc:Fallback xmlns="">
      <p:transition spd="slow" advTm="21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25000"/>
            <a:lumOff val="7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809B24-E3CB-2E6E-0568-F6A0C7AA98F0}"/>
              </a:ext>
            </a:extLst>
          </p:cNvPr>
          <p:cNvSpPr txBox="1"/>
          <p:nvPr/>
        </p:nvSpPr>
        <p:spPr>
          <a:xfrm>
            <a:off x="714375" y="1085850"/>
            <a:ext cx="10820399" cy="4401205"/>
          </a:xfrm>
          <a:prstGeom prst="rect">
            <a:avLst/>
          </a:prstGeom>
          <a:noFill/>
        </p:spPr>
        <p:txBody>
          <a:bodyPr wrap="square" rtlCol="0">
            <a:spAutoFit/>
          </a:bodyPr>
          <a:lstStyle/>
          <a:p>
            <a:pPr algn="ctr"/>
            <a:r>
              <a:rPr lang="en-US" sz="4000" b="1" dirty="0">
                <a:solidFill>
                  <a:srgbClr val="002060"/>
                </a:solidFill>
                <a:latin typeface="+mj-lt"/>
              </a:rPr>
              <a:t>In the three decades from 1890 to 1920 there existed a period known as the progressive era and it was in those years that America’s women came out of their kitchens and nurseries in great numbers and helped to shape the progress toward a better society within their own communities and the nation</a:t>
            </a:r>
            <a:r>
              <a:rPr lang="en-US" sz="4000" dirty="0">
                <a:solidFill>
                  <a:srgbClr val="002060"/>
                </a:solidFill>
                <a:latin typeface="+mj-lt"/>
              </a:rPr>
              <a:t>. </a:t>
            </a:r>
          </a:p>
        </p:txBody>
      </p:sp>
      <p:pic>
        <p:nvPicPr>
          <p:cNvPr id="23" name="Audio 22">
            <a:hlinkClick r:id="" action="ppaction://media"/>
            <a:extLst>
              <a:ext uri="{FF2B5EF4-FFF2-40B4-BE49-F238E27FC236}">
                <a16:creationId xmlns:a16="http://schemas.microsoft.com/office/drawing/2014/main" id="{3BDD9F89-C42C-BB9B-7061-CF7744AFF4A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87030916"/>
      </p:ext>
    </p:extLst>
  </p:cSld>
  <p:clrMapOvr>
    <a:masterClrMapping/>
  </p:clrMapOvr>
  <mc:AlternateContent xmlns:mc="http://schemas.openxmlformats.org/markup-compatibility/2006" xmlns:p14="http://schemas.microsoft.com/office/powerpoint/2010/main">
    <mc:Choice Requires="p14">
      <p:transition spd="slow" p14:dur="2000" advTm="41282"/>
    </mc:Choice>
    <mc:Fallback xmlns="">
      <p:transition spd="slow" advTm="41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25000"/>
            <a:lumOff val="75000"/>
          </a:schemeClr>
        </a:soli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AF0FC8E4-E0D5-DD33-0955-7D48CFADAB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9261" y="771524"/>
            <a:ext cx="6763165" cy="4793542"/>
          </a:xfrm>
          <a:prstGeom prst="rect">
            <a:avLst/>
          </a:prstGeom>
        </p:spPr>
      </p:pic>
      <p:sp>
        <p:nvSpPr>
          <p:cNvPr id="4" name="TextBox 3">
            <a:extLst>
              <a:ext uri="{FF2B5EF4-FFF2-40B4-BE49-F238E27FC236}">
                <a16:creationId xmlns:a16="http://schemas.microsoft.com/office/drawing/2014/main" id="{D68AF15E-EE10-3AEB-0F0D-696747678972}"/>
              </a:ext>
            </a:extLst>
          </p:cNvPr>
          <p:cNvSpPr txBox="1"/>
          <p:nvPr/>
        </p:nvSpPr>
        <p:spPr>
          <a:xfrm>
            <a:off x="238125" y="771524"/>
            <a:ext cx="4678005" cy="4832092"/>
          </a:xfrm>
          <a:prstGeom prst="rect">
            <a:avLst/>
          </a:prstGeom>
          <a:noFill/>
        </p:spPr>
        <p:txBody>
          <a:bodyPr wrap="square" rtlCol="0">
            <a:spAutoFit/>
          </a:bodyPr>
          <a:lstStyle/>
          <a:p>
            <a:pPr algn="ctr"/>
            <a:r>
              <a:rPr lang="en-US" sz="2800" b="1" dirty="0">
                <a:solidFill>
                  <a:srgbClr val="002060"/>
                </a:solidFill>
                <a:latin typeface="+mj-lt"/>
              </a:rPr>
              <a:t>The Fort Stanwix Chapter along with the local Sons of the Revolution Chapter were instrumental in preserving and marking the locations of the four bastions of the original Fort Stanwix with gun carriages and cannon. Each carriage had attached, this bronze tablet. </a:t>
            </a:r>
          </a:p>
        </p:txBody>
      </p:sp>
      <p:pic>
        <p:nvPicPr>
          <p:cNvPr id="6" name="Audio 5">
            <a:hlinkClick r:id="" action="ppaction://media"/>
            <a:extLst>
              <a:ext uri="{FF2B5EF4-FFF2-40B4-BE49-F238E27FC236}">
                <a16:creationId xmlns:a16="http://schemas.microsoft.com/office/drawing/2014/main" id="{5826C9FC-DD31-14DE-8646-C8B1F0BC165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92067189"/>
      </p:ext>
    </p:extLst>
  </p:cSld>
  <p:clrMapOvr>
    <a:masterClrMapping/>
  </p:clrMapOvr>
  <mc:AlternateContent xmlns:mc="http://schemas.openxmlformats.org/markup-compatibility/2006" xmlns:p14="http://schemas.microsoft.com/office/powerpoint/2010/main">
    <mc:Choice Requires="p14">
      <p:transition spd="slow" p14:dur="2000" advTm="25047"/>
    </mc:Choice>
    <mc:Fallback xmlns="">
      <p:transition spd="slow" advTm="25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7">
            <a:extLst>
              <a:ext uri="{FF2B5EF4-FFF2-40B4-BE49-F238E27FC236}">
                <a16:creationId xmlns:a16="http://schemas.microsoft.com/office/drawing/2014/main" id="{65EE0CA1-D3EE-4024-8924-687FF7C9B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outdoor&#10;&#10;Description automatically generated">
            <a:extLst>
              <a:ext uri="{FF2B5EF4-FFF2-40B4-BE49-F238E27FC236}">
                <a16:creationId xmlns:a16="http://schemas.microsoft.com/office/drawing/2014/main" id="{6B23AEA8-B9AC-371D-DDA9-A7300BBD6C40}"/>
              </a:ext>
            </a:extLst>
          </p:cNvPr>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harpenSoften amount="40000"/>
                    </a14:imgEffect>
                    <a14:imgEffect>
                      <a14:colorTemperature colorTemp="6361"/>
                    </a14:imgEffect>
                    <a14:imgEffect>
                      <a14:saturation sat="171000"/>
                    </a14:imgEffect>
                    <a14:imgEffect>
                      <a14:brightnessContrast bright="24000" contrast="9000"/>
                    </a14:imgEffect>
                  </a14:imgLayer>
                </a14:imgProps>
              </a:ext>
              <a:ext uri="{28A0092B-C50C-407E-A947-70E740481C1C}">
                <a14:useLocalDpi xmlns:a14="http://schemas.microsoft.com/office/drawing/2010/main" val="0"/>
              </a:ext>
            </a:extLst>
          </a:blip>
          <a:srcRect t="2075" b="6832"/>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pic>
        <p:nvPicPr>
          <p:cNvPr id="5" name="Audio 4">
            <a:hlinkClick r:id="" action="ppaction://media"/>
            <a:extLst>
              <a:ext uri="{FF2B5EF4-FFF2-40B4-BE49-F238E27FC236}">
                <a16:creationId xmlns:a16="http://schemas.microsoft.com/office/drawing/2014/main" id="{4A0E6CDA-80C9-8C76-5008-2CCF9744980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3501584"/>
      </p:ext>
    </p:extLst>
  </p:cSld>
  <p:clrMapOvr>
    <a:masterClrMapping/>
  </p:clrMapOvr>
  <mc:AlternateContent xmlns:mc="http://schemas.openxmlformats.org/markup-compatibility/2006" xmlns:p14="http://schemas.microsoft.com/office/powerpoint/2010/main">
    <mc:Choice Requires="p14">
      <p:transition spd="slow" p14:dur="2000" advTm="12068"/>
    </mc:Choice>
    <mc:Fallback xmlns="">
      <p:transition spd="slow" advTm="12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25000"/>
            <a:lumOff val="75000"/>
          </a:schemeClr>
        </a:solidFill>
        <a:effectLst/>
      </p:bgPr>
    </p:bg>
    <p:spTree>
      <p:nvGrpSpPr>
        <p:cNvPr id="1" name=""/>
        <p:cNvGrpSpPr/>
        <p:nvPr/>
      </p:nvGrpSpPr>
      <p:grpSpPr>
        <a:xfrm>
          <a:off x="0" y="0"/>
          <a:ext cx="0" cy="0"/>
          <a:chOff x="0" y="0"/>
          <a:chExt cx="0" cy="0"/>
        </a:xfrm>
      </p:grpSpPr>
      <p:pic>
        <p:nvPicPr>
          <p:cNvPr id="3" name="Picture 2" descr="Two people&#10;&#10;Description automatically generated with low confidence">
            <a:extLst>
              <a:ext uri="{FF2B5EF4-FFF2-40B4-BE49-F238E27FC236}">
                <a16:creationId xmlns:a16="http://schemas.microsoft.com/office/drawing/2014/main" id="{E1DBEFB1-0D31-1CF7-96D8-968B2538DA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191" y="509405"/>
            <a:ext cx="7332330" cy="5543525"/>
          </a:xfrm>
          <a:prstGeom prst="rect">
            <a:avLst/>
          </a:prstGeom>
          <a:effectLst>
            <a:softEdge rad="127000"/>
          </a:effectLst>
        </p:spPr>
      </p:pic>
      <p:sp>
        <p:nvSpPr>
          <p:cNvPr id="7" name="TextBox 6">
            <a:extLst>
              <a:ext uri="{FF2B5EF4-FFF2-40B4-BE49-F238E27FC236}">
                <a16:creationId xmlns:a16="http://schemas.microsoft.com/office/drawing/2014/main" id="{323DE979-79A0-31D4-44C6-9F6EBDBA21EE}"/>
              </a:ext>
            </a:extLst>
          </p:cNvPr>
          <p:cNvSpPr txBox="1"/>
          <p:nvPr/>
        </p:nvSpPr>
        <p:spPr>
          <a:xfrm>
            <a:off x="8382001" y="538604"/>
            <a:ext cx="3333750" cy="5262979"/>
          </a:xfrm>
          <a:prstGeom prst="rect">
            <a:avLst/>
          </a:prstGeom>
          <a:noFill/>
        </p:spPr>
        <p:txBody>
          <a:bodyPr wrap="square" rtlCol="0">
            <a:spAutoFit/>
          </a:bodyPr>
          <a:lstStyle/>
          <a:p>
            <a:pPr algn="ctr"/>
            <a:r>
              <a:rPr lang="en-US" sz="2400" b="1" dirty="0">
                <a:solidFill>
                  <a:srgbClr val="002060"/>
                </a:solidFill>
                <a:latin typeface="+mj-lt"/>
              </a:rPr>
              <a:t>From its earliest days, Fort Stanwix Chapter awarded prizes to Rome students for essays written on historic subjects. </a:t>
            </a:r>
          </a:p>
          <a:p>
            <a:pPr algn="ctr"/>
            <a:endParaRPr lang="en-US" sz="2400" b="1" dirty="0">
              <a:solidFill>
                <a:srgbClr val="002060"/>
              </a:solidFill>
              <a:latin typeface="+mj-lt"/>
            </a:endParaRPr>
          </a:p>
          <a:p>
            <a:pPr algn="ctr"/>
            <a:r>
              <a:rPr lang="en-US" sz="2400" b="1" dirty="0">
                <a:solidFill>
                  <a:srgbClr val="002060"/>
                </a:solidFill>
                <a:latin typeface="+mj-lt"/>
              </a:rPr>
              <a:t>Miss Mary Humphreys</a:t>
            </a:r>
          </a:p>
          <a:p>
            <a:pPr algn="ctr"/>
            <a:r>
              <a:rPr lang="en-US" sz="2400" b="1" dirty="0">
                <a:solidFill>
                  <a:srgbClr val="002060"/>
                </a:solidFill>
                <a:latin typeface="+mj-lt"/>
              </a:rPr>
              <a:t>&amp;</a:t>
            </a:r>
          </a:p>
          <a:p>
            <a:pPr algn="ctr"/>
            <a:r>
              <a:rPr lang="en-US" sz="2400" b="1" dirty="0">
                <a:solidFill>
                  <a:srgbClr val="002060"/>
                </a:solidFill>
                <a:latin typeface="+mj-lt"/>
              </a:rPr>
              <a:t>Arthur Keith </a:t>
            </a:r>
          </a:p>
          <a:p>
            <a:pPr algn="ctr"/>
            <a:r>
              <a:rPr lang="en-US" sz="2400" b="1" dirty="0">
                <a:solidFill>
                  <a:srgbClr val="002060"/>
                </a:solidFill>
                <a:latin typeface="+mj-lt"/>
              </a:rPr>
              <a:t>were recipients of  gold eagles for their scholarship in writing on historic subjects. </a:t>
            </a:r>
          </a:p>
        </p:txBody>
      </p:sp>
      <p:pic>
        <p:nvPicPr>
          <p:cNvPr id="5" name="Audio 4">
            <a:hlinkClick r:id="" action="ppaction://media"/>
            <a:extLst>
              <a:ext uri="{FF2B5EF4-FFF2-40B4-BE49-F238E27FC236}">
                <a16:creationId xmlns:a16="http://schemas.microsoft.com/office/drawing/2014/main" id="{8C451777-57BE-2820-42FC-709CE7D246B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95375850"/>
      </p:ext>
    </p:extLst>
  </p:cSld>
  <p:clrMapOvr>
    <a:masterClrMapping/>
  </p:clrMapOvr>
  <mc:AlternateContent xmlns:mc="http://schemas.openxmlformats.org/markup-compatibility/2006" xmlns:p14="http://schemas.microsoft.com/office/powerpoint/2010/main">
    <mc:Choice Requires="p14">
      <p:transition spd="slow" p14:dur="2000" advTm="24363"/>
    </mc:Choice>
    <mc:Fallback xmlns="">
      <p:transition spd="slow" advTm="24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5EE0CA1-D3EE-4024-8924-687FF7C9B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arge crowd of people in front of a building&#10;&#10;Description automatically generated with low confidence">
            <a:extLst>
              <a:ext uri="{FF2B5EF4-FFF2-40B4-BE49-F238E27FC236}">
                <a16:creationId xmlns:a16="http://schemas.microsoft.com/office/drawing/2014/main" id="{E6558E3D-224C-38E2-2456-654F762284D3}"/>
              </a:ext>
            </a:extLst>
          </p:cNvPr>
          <p:cNvPicPr>
            <a:picLocks noChangeAspect="1"/>
          </p:cNvPicPr>
          <p:nvPr/>
        </p:nvPicPr>
        <p:blipFill rotWithShape="1">
          <a:blip r:embed="rId4">
            <a:extLst>
              <a:ext uri="{28A0092B-C50C-407E-A947-70E740481C1C}">
                <a14:useLocalDpi xmlns:a14="http://schemas.microsoft.com/office/drawing/2010/main" val="0"/>
              </a:ext>
            </a:extLst>
          </a:blip>
          <a:srcRect t="5053" b="1197"/>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0" name="Rectangle 9">
            <a:extLst>
              <a:ext uri="{FF2B5EF4-FFF2-40B4-BE49-F238E27FC236}">
                <a16:creationId xmlns:a16="http://schemas.microsoft.com/office/drawing/2014/main" id="{008BA5EF-099A-47C4-B002-198EE687B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A78E07B0-5F3C-AEB6-91B9-9442E8BA0DD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7476334"/>
      </p:ext>
    </p:extLst>
  </p:cSld>
  <p:clrMapOvr>
    <a:masterClrMapping/>
  </p:clrMapOvr>
  <mc:AlternateContent xmlns:mc="http://schemas.openxmlformats.org/markup-compatibility/2006" xmlns:p14="http://schemas.microsoft.com/office/powerpoint/2010/main">
    <mc:Choice Requires="p14">
      <p:transition spd="slow" p14:dur="2000" advTm="18906"/>
    </mc:Choice>
    <mc:Fallback xmlns="">
      <p:transition spd="slow" advTm="18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25000"/>
            <a:lumOff val="75000"/>
          </a:schemeClr>
        </a:solidFill>
        <a:effectLst/>
      </p:bgPr>
    </p:bg>
    <p:spTree>
      <p:nvGrpSpPr>
        <p:cNvPr id="1" name=""/>
        <p:cNvGrpSpPr/>
        <p:nvPr/>
      </p:nvGrpSpPr>
      <p:grpSpPr>
        <a:xfrm>
          <a:off x="0" y="0"/>
          <a:ext cx="0" cy="0"/>
          <a:chOff x="0" y="0"/>
          <a:chExt cx="0" cy="0"/>
        </a:xfrm>
      </p:grpSpPr>
      <p:pic>
        <p:nvPicPr>
          <p:cNvPr id="11" name="Picture 10" descr="A group of people playing instruments&#10;&#10;Description automatically generated with medium confidence">
            <a:extLst>
              <a:ext uri="{FF2B5EF4-FFF2-40B4-BE49-F238E27FC236}">
                <a16:creationId xmlns:a16="http://schemas.microsoft.com/office/drawing/2014/main" id="{93850648-732A-AC52-6538-14CCD1DE26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4259" y="561975"/>
            <a:ext cx="8763481" cy="4266229"/>
          </a:xfrm>
          <a:prstGeom prst="rect">
            <a:avLst/>
          </a:prstGeom>
        </p:spPr>
      </p:pic>
      <p:sp>
        <p:nvSpPr>
          <p:cNvPr id="13" name="TextBox 12">
            <a:extLst>
              <a:ext uri="{FF2B5EF4-FFF2-40B4-BE49-F238E27FC236}">
                <a16:creationId xmlns:a16="http://schemas.microsoft.com/office/drawing/2014/main" id="{13928C47-A11A-7C89-67E8-1B66591025A7}"/>
              </a:ext>
            </a:extLst>
          </p:cNvPr>
          <p:cNvSpPr txBox="1"/>
          <p:nvPr/>
        </p:nvSpPr>
        <p:spPr>
          <a:xfrm flipH="1">
            <a:off x="1714257" y="5160524"/>
            <a:ext cx="8896592" cy="646331"/>
          </a:xfrm>
          <a:prstGeom prst="rect">
            <a:avLst/>
          </a:prstGeom>
          <a:noFill/>
        </p:spPr>
        <p:txBody>
          <a:bodyPr wrap="square" rtlCol="0">
            <a:spAutoFit/>
          </a:bodyPr>
          <a:lstStyle/>
          <a:p>
            <a:r>
              <a:rPr lang="en-US" sz="3600" b="1" dirty="0">
                <a:solidFill>
                  <a:srgbClr val="002060"/>
                </a:solidFill>
                <a:latin typeface="+mj-lt"/>
              </a:rPr>
              <a:t> Society of Independent Children 1917-1918 </a:t>
            </a:r>
          </a:p>
        </p:txBody>
      </p:sp>
      <p:pic>
        <p:nvPicPr>
          <p:cNvPr id="4" name="Audio 3">
            <a:hlinkClick r:id="" action="ppaction://media"/>
            <a:extLst>
              <a:ext uri="{FF2B5EF4-FFF2-40B4-BE49-F238E27FC236}">
                <a16:creationId xmlns:a16="http://schemas.microsoft.com/office/drawing/2014/main" id="{3DEB8833-4BA6-36C8-F749-DA54A9B419A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10865407"/>
      </p:ext>
    </p:extLst>
  </p:cSld>
  <p:clrMapOvr>
    <a:masterClrMapping/>
  </p:clrMapOvr>
  <mc:AlternateContent xmlns:mc="http://schemas.openxmlformats.org/markup-compatibility/2006" xmlns:p14="http://schemas.microsoft.com/office/powerpoint/2010/main">
    <mc:Choice Requires="p14">
      <p:transition spd="slow" p14:dur="2000" advTm="44837"/>
    </mc:Choice>
    <mc:Fallback xmlns="">
      <p:transition spd="slow" advTm="44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25000"/>
            <a:lumOff val="75000"/>
          </a:schemeClr>
        </a:solidFill>
        <a:effectLst/>
      </p:bgPr>
    </p:bg>
    <p:spTree>
      <p:nvGrpSpPr>
        <p:cNvPr id="1" name=""/>
        <p:cNvGrpSpPr/>
        <p:nvPr/>
      </p:nvGrpSpPr>
      <p:grpSpPr>
        <a:xfrm>
          <a:off x="0" y="0"/>
          <a:ext cx="0" cy="0"/>
          <a:chOff x="0" y="0"/>
          <a:chExt cx="0" cy="0"/>
        </a:xfrm>
      </p:grpSpPr>
      <p:pic>
        <p:nvPicPr>
          <p:cNvPr id="5" name="Picture 4" descr="A picture containing coin&#10;&#10;Description automatically generated">
            <a:extLst>
              <a:ext uri="{FF2B5EF4-FFF2-40B4-BE49-F238E27FC236}">
                <a16:creationId xmlns:a16="http://schemas.microsoft.com/office/drawing/2014/main" id="{7914235C-D91B-DFA4-D036-F9C1FE8C522A}"/>
              </a:ext>
            </a:extLst>
          </p:cNvPr>
          <p:cNvPicPr>
            <a:picLocks noChangeAspect="1"/>
          </p:cNvPicPr>
          <p:nvPr/>
        </p:nvPicPr>
        <p:blipFill rotWithShape="1">
          <a:blip r:embed="rId4">
            <a:extLst>
              <a:ext uri="{28A0092B-C50C-407E-A947-70E740481C1C}">
                <a14:useLocalDpi xmlns:a14="http://schemas.microsoft.com/office/drawing/2010/main" val="0"/>
              </a:ext>
            </a:extLst>
          </a:blip>
          <a:srcRect l="16532" t="17917" r="16533" b="13611"/>
          <a:stretch/>
        </p:blipFill>
        <p:spPr>
          <a:xfrm>
            <a:off x="1028700" y="723899"/>
            <a:ext cx="4629150" cy="4695825"/>
          </a:xfrm>
          <a:prstGeom prst="rect">
            <a:avLst/>
          </a:prstGeom>
          <a:solidFill>
            <a:schemeClr val="bg2">
              <a:lumMod val="25000"/>
              <a:lumOff val="75000"/>
            </a:schemeClr>
          </a:solidFill>
        </p:spPr>
      </p:pic>
      <p:sp>
        <p:nvSpPr>
          <p:cNvPr id="6" name="TextBox 5">
            <a:extLst>
              <a:ext uri="{FF2B5EF4-FFF2-40B4-BE49-F238E27FC236}">
                <a16:creationId xmlns:a16="http://schemas.microsoft.com/office/drawing/2014/main" id="{625847A5-1F02-449E-299C-0B1785832B54}"/>
              </a:ext>
            </a:extLst>
          </p:cNvPr>
          <p:cNvSpPr txBox="1"/>
          <p:nvPr/>
        </p:nvSpPr>
        <p:spPr>
          <a:xfrm>
            <a:off x="6096000" y="723899"/>
            <a:ext cx="5543550" cy="4524315"/>
          </a:xfrm>
          <a:prstGeom prst="rect">
            <a:avLst/>
          </a:prstGeom>
          <a:noFill/>
        </p:spPr>
        <p:txBody>
          <a:bodyPr wrap="square" rtlCol="0">
            <a:spAutoFit/>
          </a:bodyPr>
          <a:lstStyle/>
          <a:p>
            <a:pPr algn="ctr"/>
            <a:endParaRPr lang="en-US" sz="3600" dirty="0">
              <a:solidFill>
                <a:srgbClr val="002060"/>
              </a:solidFill>
              <a:latin typeface="+mj-lt"/>
            </a:endParaRPr>
          </a:p>
          <a:p>
            <a:pPr algn="ctr"/>
            <a:r>
              <a:rPr lang="en-US" sz="3600" b="1" dirty="0">
                <a:solidFill>
                  <a:srgbClr val="002060"/>
                </a:solidFill>
                <a:latin typeface="+mj-lt"/>
              </a:rPr>
              <a:t>The General Federation</a:t>
            </a:r>
          </a:p>
          <a:p>
            <a:pPr algn="ctr"/>
            <a:r>
              <a:rPr lang="en-US" sz="3600" b="1" dirty="0">
                <a:solidFill>
                  <a:srgbClr val="002060"/>
                </a:solidFill>
                <a:latin typeface="+mj-lt"/>
              </a:rPr>
              <a:t>of Women's’ Clubs</a:t>
            </a:r>
          </a:p>
          <a:p>
            <a:pPr algn="ctr"/>
            <a:endParaRPr lang="en-US" sz="3600" b="1" dirty="0">
              <a:solidFill>
                <a:srgbClr val="002060"/>
              </a:solidFill>
              <a:latin typeface="+mj-lt"/>
            </a:endParaRPr>
          </a:p>
          <a:p>
            <a:pPr algn="ctr"/>
            <a:r>
              <a:rPr lang="en-US" sz="3600" b="1" dirty="0">
                <a:solidFill>
                  <a:srgbClr val="002060"/>
                </a:solidFill>
                <a:latin typeface="+mj-lt"/>
              </a:rPr>
              <a:t>Founded in 1890 as a federation of many existing women’s clubs throughout the U.S.</a:t>
            </a:r>
          </a:p>
        </p:txBody>
      </p:sp>
      <p:pic>
        <p:nvPicPr>
          <p:cNvPr id="4" name="Audio 3">
            <a:hlinkClick r:id="" action="ppaction://media"/>
            <a:extLst>
              <a:ext uri="{FF2B5EF4-FFF2-40B4-BE49-F238E27FC236}">
                <a16:creationId xmlns:a16="http://schemas.microsoft.com/office/drawing/2014/main" id="{5FA0E373-6888-DF81-6E52-BC8530B4D91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98335137"/>
      </p:ext>
    </p:extLst>
  </p:cSld>
  <p:clrMapOvr>
    <a:masterClrMapping/>
  </p:clrMapOvr>
  <mc:AlternateContent xmlns:mc="http://schemas.openxmlformats.org/markup-compatibility/2006" xmlns:p14="http://schemas.microsoft.com/office/powerpoint/2010/main">
    <mc:Choice Requires="p14">
      <p:transition spd="slow" p14:dur="2000" advTm="19643"/>
    </mc:Choice>
    <mc:Fallback xmlns="">
      <p:transition spd="slow" advTm="19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25000"/>
            <a:lumOff val="75000"/>
          </a:schemeClr>
        </a:solidFill>
        <a:effectLst/>
      </p:bgPr>
    </p:bg>
    <p:spTree>
      <p:nvGrpSpPr>
        <p:cNvPr id="1" name=""/>
        <p:cNvGrpSpPr/>
        <p:nvPr/>
      </p:nvGrpSpPr>
      <p:grpSpPr>
        <a:xfrm>
          <a:off x="0" y="0"/>
          <a:ext cx="0" cy="0"/>
          <a:chOff x="0" y="0"/>
          <a:chExt cx="0" cy="0"/>
        </a:xfrm>
      </p:grpSpPr>
      <p:pic>
        <p:nvPicPr>
          <p:cNvPr id="5" name="Picture 4" descr="A person and person sitting in front of a fireplace&#10;&#10;Description automatically generated with medium confidence">
            <a:extLst>
              <a:ext uri="{FF2B5EF4-FFF2-40B4-BE49-F238E27FC236}">
                <a16:creationId xmlns:a16="http://schemas.microsoft.com/office/drawing/2014/main" id="{4350CBA3-3020-1E7E-44D6-DEBC91964B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2393" y="313041"/>
            <a:ext cx="4447032" cy="6231918"/>
          </a:xfrm>
          <a:prstGeom prst="rect">
            <a:avLst/>
          </a:prstGeom>
          <a:effectLst>
            <a:softEdge rad="63500"/>
          </a:effectLst>
        </p:spPr>
      </p:pic>
      <p:sp>
        <p:nvSpPr>
          <p:cNvPr id="6" name="TextBox 5">
            <a:extLst>
              <a:ext uri="{FF2B5EF4-FFF2-40B4-BE49-F238E27FC236}">
                <a16:creationId xmlns:a16="http://schemas.microsoft.com/office/drawing/2014/main" id="{A55CDE25-FD22-2C4E-8ABA-F6C3D514F94F}"/>
              </a:ext>
            </a:extLst>
          </p:cNvPr>
          <p:cNvSpPr txBox="1"/>
          <p:nvPr/>
        </p:nvSpPr>
        <p:spPr>
          <a:xfrm>
            <a:off x="219075" y="981076"/>
            <a:ext cx="5581651" cy="4401205"/>
          </a:xfrm>
          <a:prstGeom prst="rect">
            <a:avLst/>
          </a:prstGeom>
          <a:noFill/>
        </p:spPr>
        <p:txBody>
          <a:bodyPr wrap="square" rtlCol="0">
            <a:spAutoFit/>
          </a:bodyPr>
          <a:lstStyle/>
          <a:p>
            <a:pPr algn="ctr"/>
            <a:r>
              <a:rPr lang="en-US" sz="2800" b="1" dirty="0">
                <a:solidFill>
                  <a:srgbClr val="002060"/>
                </a:solidFill>
                <a:latin typeface="+mj-lt"/>
              </a:rPr>
              <a:t>The Women’s Club of Rome held its first regular weekly meeting the evening of October 9, 1915</a:t>
            </a:r>
          </a:p>
          <a:p>
            <a:pPr algn="ctr"/>
            <a:endParaRPr lang="en-US" sz="2800" b="1" dirty="0">
              <a:solidFill>
                <a:srgbClr val="002060"/>
              </a:solidFill>
              <a:latin typeface="+mj-lt"/>
            </a:endParaRPr>
          </a:p>
          <a:p>
            <a:pPr algn="ctr"/>
            <a:r>
              <a:rPr lang="en-US" sz="2800" b="1" dirty="0">
                <a:solidFill>
                  <a:srgbClr val="002060"/>
                </a:solidFill>
                <a:latin typeface="+mj-lt"/>
              </a:rPr>
              <a:t>Its first home was </a:t>
            </a:r>
            <a:r>
              <a:rPr lang="en-US" sz="2800" b="1" dirty="0" err="1">
                <a:solidFill>
                  <a:srgbClr val="002060"/>
                </a:solidFill>
                <a:latin typeface="+mj-lt"/>
              </a:rPr>
              <a:t>Haselton</a:t>
            </a:r>
            <a:r>
              <a:rPr lang="en-US" sz="2800" b="1" dirty="0">
                <a:solidFill>
                  <a:srgbClr val="002060"/>
                </a:solidFill>
                <a:latin typeface="+mj-lt"/>
              </a:rPr>
              <a:t> Hall, 125 N. James St. </a:t>
            </a:r>
          </a:p>
          <a:p>
            <a:pPr algn="ctr"/>
            <a:endParaRPr lang="en-US" sz="2800" b="1" dirty="0">
              <a:solidFill>
                <a:srgbClr val="002060"/>
              </a:solidFill>
              <a:latin typeface="+mj-lt"/>
            </a:endParaRPr>
          </a:p>
          <a:p>
            <a:pPr algn="ctr"/>
            <a:r>
              <a:rPr lang="en-US" sz="2800" b="1" dirty="0">
                <a:solidFill>
                  <a:srgbClr val="002060"/>
                </a:solidFill>
                <a:latin typeface="+mj-lt"/>
              </a:rPr>
              <a:t>The Club found its permanent home in 1919 in the former home of Dr. and Mrs. Kingsley. </a:t>
            </a:r>
          </a:p>
        </p:txBody>
      </p:sp>
      <p:pic>
        <p:nvPicPr>
          <p:cNvPr id="4" name="Audio 3">
            <a:hlinkClick r:id="" action="ppaction://media"/>
            <a:extLst>
              <a:ext uri="{FF2B5EF4-FFF2-40B4-BE49-F238E27FC236}">
                <a16:creationId xmlns:a16="http://schemas.microsoft.com/office/drawing/2014/main" id="{869E1C74-3D06-5EC3-89BD-AC0B44E70E8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16096921"/>
      </p:ext>
    </p:extLst>
  </p:cSld>
  <p:clrMapOvr>
    <a:masterClrMapping/>
  </p:clrMapOvr>
  <mc:AlternateContent xmlns:mc="http://schemas.openxmlformats.org/markup-compatibility/2006" xmlns:p14="http://schemas.microsoft.com/office/powerpoint/2010/main">
    <mc:Choice Requires="p14">
      <p:transition spd="slow" p14:dur="2000" advTm="21446"/>
    </mc:Choice>
    <mc:Fallback xmlns="">
      <p:transition spd="slow" advTm="21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25000"/>
            <a:lumOff val="7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629CBE-985C-7D15-59DF-902C055E232E}"/>
              </a:ext>
            </a:extLst>
          </p:cNvPr>
          <p:cNvSpPr txBox="1"/>
          <p:nvPr/>
        </p:nvSpPr>
        <p:spPr>
          <a:xfrm>
            <a:off x="942975" y="152401"/>
            <a:ext cx="10258425" cy="5324535"/>
          </a:xfrm>
          <a:prstGeom prst="rect">
            <a:avLst/>
          </a:prstGeom>
          <a:noFill/>
        </p:spPr>
        <p:txBody>
          <a:bodyPr wrap="square" rtlCol="0">
            <a:spAutoFit/>
          </a:bodyPr>
          <a:lstStyle/>
          <a:p>
            <a:pPr algn="ctr"/>
            <a:endParaRPr lang="en-US" sz="4000" dirty="0">
              <a:solidFill>
                <a:srgbClr val="002060"/>
              </a:solidFill>
              <a:latin typeface="+mj-lt"/>
            </a:endParaRPr>
          </a:p>
          <a:p>
            <a:pPr algn="ctr"/>
            <a:endParaRPr lang="en-US" sz="4000" dirty="0">
              <a:solidFill>
                <a:srgbClr val="002060"/>
              </a:solidFill>
              <a:latin typeface="+mj-lt"/>
            </a:endParaRPr>
          </a:p>
          <a:p>
            <a:pPr algn="ctr"/>
            <a:r>
              <a:rPr lang="en-US" sz="4400" b="1" dirty="0">
                <a:solidFill>
                  <a:srgbClr val="002060"/>
                </a:solidFill>
                <a:latin typeface="+mj-lt"/>
              </a:rPr>
              <a:t>“Every woman of Rome has reason to love her hometown for what it gives to her and for what she can give to it.”</a:t>
            </a:r>
          </a:p>
          <a:p>
            <a:pPr algn="ctr"/>
            <a:r>
              <a:rPr lang="en-US" sz="4000" dirty="0">
                <a:solidFill>
                  <a:srgbClr val="002060"/>
                </a:solidFill>
                <a:latin typeface="+mj-lt"/>
              </a:rPr>
              <a:t>                                                 </a:t>
            </a:r>
            <a:r>
              <a:rPr lang="en-US" sz="2800" dirty="0">
                <a:solidFill>
                  <a:srgbClr val="002060"/>
                </a:solidFill>
                <a:latin typeface="Brush Script MT" panose="03060802040406070304" pitchFamily="66" charset="0"/>
              </a:rPr>
              <a:t>Miss M. Elizabeth Beach  </a:t>
            </a:r>
          </a:p>
          <a:p>
            <a:pPr algn="ctr"/>
            <a:endParaRPr lang="en-US" sz="4400" dirty="0">
              <a:solidFill>
                <a:srgbClr val="002060"/>
              </a:solidFill>
              <a:latin typeface="+mj-lt"/>
            </a:endParaRPr>
          </a:p>
          <a:p>
            <a:pPr algn="ctr"/>
            <a:r>
              <a:rPr lang="en-US" sz="4400" b="1" dirty="0">
                <a:solidFill>
                  <a:srgbClr val="002060"/>
                </a:solidFill>
                <a:latin typeface="+mj-lt"/>
              </a:rPr>
              <a:t>“To Study and Serve” </a:t>
            </a:r>
          </a:p>
        </p:txBody>
      </p:sp>
      <p:pic>
        <p:nvPicPr>
          <p:cNvPr id="5" name="Audio 4">
            <a:hlinkClick r:id="" action="ppaction://media"/>
            <a:extLst>
              <a:ext uri="{FF2B5EF4-FFF2-40B4-BE49-F238E27FC236}">
                <a16:creationId xmlns:a16="http://schemas.microsoft.com/office/drawing/2014/main" id="{AF4A9E6B-D606-3FC8-AFFF-0971C4F7460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7710040"/>
      </p:ext>
    </p:extLst>
  </p:cSld>
  <p:clrMapOvr>
    <a:masterClrMapping/>
  </p:clrMapOvr>
  <mc:AlternateContent xmlns:mc="http://schemas.openxmlformats.org/markup-compatibility/2006" xmlns:p14="http://schemas.microsoft.com/office/powerpoint/2010/main">
    <mc:Choice Requires="p14">
      <p:transition spd="slow" p14:dur="2000" advTm="16769"/>
    </mc:Choice>
    <mc:Fallback xmlns="">
      <p:transition spd="slow" advTm="16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25000"/>
            <a:lumOff val="75000"/>
          </a:schemeClr>
        </a:solidFill>
        <a:effectLst/>
      </p:bgPr>
    </p:bg>
    <p:spTree>
      <p:nvGrpSpPr>
        <p:cNvPr id="1" name=""/>
        <p:cNvGrpSpPr/>
        <p:nvPr/>
      </p:nvGrpSpPr>
      <p:grpSpPr>
        <a:xfrm>
          <a:off x="0" y="0"/>
          <a:ext cx="0" cy="0"/>
          <a:chOff x="0" y="0"/>
          <a:chExt cx="0" cy="0"/>
        </a:xfrm>
      </p:grpSpPr>
      <p:pic>
        <p:nvPicPr>
          <p:cNvPr id="3" name="Picture 2" descr="A picture containing person, posing, group, standing&#10;&#10;Description automatically generated">
            <a:extLst>
              <a:ext uri="{FF2B5EF4-FFF2-40B4-BE49-F238E27FC236}">
                <a16:creationId xmlns:a16="http://schemas.microsoft.com/office/drawing/2014/main" id="{3988E129-EB38-34B9-61F6-FD68E17C4C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758" y="727015"/>
            <a:ext cx="6956473" cy="5037680"/>
          </a:xfrm>
          <a:prstGeom prst="rect">
            <a:avLst/>
          </a:prstGeom>
        </p:spPr>
      </p:pic>
      <p:sp>
        <p:nvSpPr>
          <p:cNvPr id="4" name="TextBox 3">
            <a:extLst>
              <a:ext uri="{FF2B5EF4-FFF2-40B4-BE49-F238E27FC236}">
                <a16:creationId xmlns:a16="http://schemas.microsoft.com/office/drawing/2014/main" id="{B7D42F34-5FCD-8677-4704-59AE44E1CB71}"/>
              </a:ext>
            </a:extLst>
          </p:cNvPr>
          <p:cNvSpPr txBox="1"/>
          <p:nvPr/>
        </p:nvSpPr>
        <p:spPr>
          <a:xfrm>
            <a:off x="7858124" y="1285876"/>
            <a:ext cx="3971925" cy="3785652"/>
          </a:xfrm>
          <a:prstGeom prst="rect">
            <a:avLst/>
          </a:prstGeom>
          <a:noFill/>
        </p:spPr>
        <p:txBody>
          <a:bodyPr wrap="square" rtlCol="0">
            <a:spAutoFit/>
          </a:bodyPr>
          <a:lstStyle/>
          <a:p>
            <a:pPr algn="ctr"/>
            <a:r>
              <a:rPr lang="en-US" sz="4000" b="1" dirty="0">
                <a:solidFill>
                  <a:srgbClr val="002060"/>
                </a:solidFill>
                <a:latin typeface="+mj-lt"/>
              </a:rPr>
              <a:t>Physical fitness played </a:t>
            </a:r>
          </a:p>
          <a:p>
            <a:pPr algn="ctr"/>
            <a:r>
              <a:rPr lang="en-US" sz="4000" b="1" dirty="0">
                <a:solidFill>
                  <a:srgbClr val="002060"/>
                </a:solidFill>
                <a:latin typeface="+mj-lt"/>
              </a:rPr>
              <a:t>an important role in the club from the very start</a:t>
            </a:r>
            <a:r>
              <a:rPr lang="en-US" sz="4000" dirty="0">
                <a:solidFill>
                  <a:srgbClr val="002060"/>
                </a:solidFill>
                <a:latin typeface="+mj-lt"/>
              </a:rPr>
              <a:t>. </a:t>
            </a:r>
          </a:p>
        </p:txBody>
      </p:sp>
      <p:pic>
        <p:nvPicPr>
          <p:cNvPr id="6" name="Audio 5">
            <a:hlinkClick r:id="" action="ppaction://media"/>
            <a:extLst>
              <a:ext uri="{FF2B5EF4-FFF2-40B4-BE49-F238E27FC236}">
                <a16:creationId xmlns:a16="http://schemas.microsoft.com/office/drawing/2014/main" id="{3189561A-B3E8-C4FA-034D-77F112308E7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84378598"/>
      </p:ext>
    </p:extLst>
  </p:cSld>
  <p:clrMapOvr>
    <a:masterClrMapping/>
  </p:clrMapOvr>
  <mc:AlternateContent xmlns:mc="http://schemas.openxmlformats.org/markup-compatibility/2006" xmlns:p14="http://schemas.microsoft.com/office/powerpoint/2010/main">
    <mc:Choice Requires="p14">
      <p:transition spd="slow" p14:dur="2000" advTm="25418"/>
    </mc:Choice>
    <mc:Fallback xmlns="">
      <p:transition spd="slow" advTm="25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5EE0CA1-D3EE-4024-8924-687FF7C9B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building, person, indoor, white&#10;&#10;Description automatically generated">
            <a:extLst>
              <a:ext uri="{FF2B5EF4-FFF2-40B4-BE49-F238E27FC236}">
                <a16:creationId xmlns:a16="http://schemas.microsoft.com/office/drawing/2014/main" id="{7D94B8A3-CF94-1458-425B-3D676C0BB802}"/>
              </a:ext>
            </a:extLst>
          </p:cNvPr>
          <p:cNvPicPr>
            <a:picLocks noChangeAspect="1"/>
          </p:cNvPicPr>
          <p:nvPr/>
        </p:nvPicPr>
        <p:blipFill rotWithShape="1">
          <a:blip r:embed="rId4">
            <a:extLst>
              <a:ext uri="{28A0092B-C50C-407E-A947-70E740481C1C}">
                <a14:useLocalDpi xmlns:a14="http://schemas.microsoft.com/office/drawing/2010/main" val="0"/>
              </a:ext>
            </a:extLst>
          </a:blip>
          <a:srcRect t="15368" b="5407"/>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pic>
        <p:nvPicPr>
          <p:cNvPr id="5" name="Audio 4">
            <a:hlinkClick r:id="" action="ppaction://media"/>
            <a:extLst>
              <a:ext uri="{FF2B5EF4-FFF2-40B4-BE49-F238E27FC236}">
                <a16:creationId xmlns:a16="http://schemas.microsoft.com/office/drawing/2014/main" id="{00FF2A4A-6A6E-B575-0C2E-7EB880B3CBE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0138163"/>
      </p:ext>
    </p:extLst>
  </p:cSld>
  <p:clrMapOvr>
    <a:masterClrMapping/>
  </p:clrMapOvr>
  <mc:AlternateContent xmlns:mc="http://schemas.openxmlformats.org/markup-compatibility/2006" xmlns:p14="http://schemas.microsoft.com/office/powerpoint/2010/main">
    <mc:Choice Requires="p14">
      <p:transition spd="slow" p14:dur="2000" advTm="8534"/>
    </mc:Choice>
    <mc:Fallback xmlns="">
      <p:transition spd="slow" advTm="8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25000"/>
            <a:lumOff val="75000"/>
          </a:schemeClr>
        </a:solidFill>
        <a:effectLst/>
      </p:bgPr>
    </p:bg>
    <p:spTree>
      <p:nvGrpSpPr>
        <p:cNvPr id="1" name=""/>
        <p:cNvGrpSpPr/>
        <p:nvPr/>
      </p:nvGrpSpPr>
      <p:grpSpPr>
        <a:xfrm>
          <a:off x="0" y="0"/>
          <a:ext cx="0" cy="0"/>
          <a:chOff x="0" y="0"/>
          <a:chExt cx="0" cy="0"/>
        </a:xfrm>
      </p:grpSpPr>
      <p:pic>
        <p:nvPicPr>
          <p:cNvPr id="10" name="Picture 9" descr="Circle&#10;&#10;Description automatically generated with low confidence">
            <a:extLst>
              <a:ext uri="{FF2B5EF4-FFF2-40B4-BE49-F238E27FC236}">
                <a16:creationId xmlns:a16="http://schemas.microsoft.com/office/drawing/2014/main" id="{BABE0308-ECA5-7C19-E8A0-6C51B91AFB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727" y="1184658"/>
            <a:ext cx="4413599" cy="3972238"/>
          </a:xfrm>
          <a:prstGeom prst="rect">
            <a:avLst/>
          </a:prstGeom>
          <a:effectLst>
            <a:glow>
              <a:schemeClr val="accent1">
                <a:alpha val="40000"/>
              </a:schemeClr>
            </a:glow>
          </a:effectLst>
        </p:spPr>
      </p:pic>
      <p:sp>
        <p:nvSpPr>
          <p:cNvPr id="13" name="TextBox 12">
            <a:extLst>
              <a:ext uri="{FF2B5EF4-FFF2-40B4-BE49-F238E27FC236}">
                <a16:creationId xmlns:a16="http://schemas.microsoft.com/office/drawing/2014/main" id="{94C2843D-E238-BD55-1D6A-2BD7F891386D}"/>
              </a:ext>
            </a:extLst>
          </p:cNvPr>
          <p:cNvSpPr txBox="1"/>
          <p:nvPr/>
        </p:nvSpPr>
        <p:spPr>
          <a:xfrm>
            <a:off x="5448301" y="942975"/>
            <a:ext cx="5734049" cy="2677656"/>
          </a:xfrm>
          <a:prstGeom prst="rect">
            <a:avLst/>
          </a:prstGeom>
          <a:noFill/>
        </p:spPr>
        <p:txBody>
          <a:bodyPr wrap="square" rtlCol="0">
            <a:spAutoFit/>
          </a:bodyPr>
          <a:lstStyle/>
          <a:p>
            <a:pPr algn="ctr"/>
            <a:r>
              <a:rPr lang="en-US" sz="2800" b="1" dirty="0">
                <a:solidFill>
                  <a:srgbClr val="002060"/>
                </a:solidFill>
                <a:latin typeface="+mj-lt"/>
              </a:rPr>
              <a:t>As most of us know, it was during this period when the women’s suffrage movement truly gained steam. The end of the era saw women casting their ballots in the General Election of 1920. </a:t>
            </a:r>
          </a:p>
        </p:txBody>
      </p:sp>
      <p:sp>
        <p:nvSpPr>
          <p:cNvPr id="14" name="TextBox 13">
            <a:extLst>
              <a:ext uri="{FF2B5EF4-FFF2-40B4-BE49-F238E27FC236}">
                <a16:creationId xmlns:a16="http://schemas.microsoft.com/office/drawing/2014/main" id="{CC710AD5-017F-EC8B-B3DF-6CB78E181FBD}"/>
              </a:ext>
            </a:extLst>
          </p:cNvPr>
          <p:cNvSpPr txBox="1"/>
          <p:nvPr/>
        </p:nvSpPr>
        <p:spPr>
          <a:xfrm>
            <a:off x="5362575" y="3771901"/>
            <a:ext cx="5991573" cy="1384995"/>
          </a:xfrm>
          <a:prstGeom prst="rect">
            <a:avLst/>
          </a:prstGeom>
          <a:noFill/>
        </p:spPr>
        <p:txBody>
          <a:bodyPr wrap="square" rtlCol="0">
            <a:spAutoFit/>
          </a:bodyPr>
          <a:lstStyle/>
          <a:p>
            <a:pPr algn="ctr"/>
            <a:r>
              <a:rPr lang="en-US" sz="2800" b="1" dirty="0">
                <a:solidFill>
                  <a:srgbClr val="002060"/>
                </a:solidFill>
                <a:latin typeface="+mj-lt"/>
              </a:rPr>
              <a:t>But there was so much more taking place in communities of every size across the country</a:t>
            </a:r>
            <a:r>
              <a:rPr lang="en-US" sz="2800" dirty="0">
                <a:solidFill>
                  <a:srgbClr val="002060"/>
                </a:solidFill>
                <a:latin typeface="+mj-lt"/>
              </a:rPr>
              <a:t>.  </a:t>
            </a:r>
          </a:p>
        </p:txBody>
      </p:sp>
      <p:pic>
        <p:nvPicPr>
          <p:cNvPr id="16" name="Audio 15">
            <a:hlinkClick r:id="" action="ppaction://media"/>
            <a:extLst>
              <a:ext uri="{FF2B5EF4-FFF2-40B4-BE49-F238E27FC236}">
                <a16:creationId xmlns:a16="http://schemas.microsoft.com/office/drawing/2014/main" id="{63764CFA-7AC3-220E-6584-91C029762F6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61464919"/>
      </p:ext>
    </p:extLst>
  </p:cSld>
  <p:clrMapOvr>
    <a:masterClrMapping/>
  </p:clrMapOvr>
  <mc:AlternateContent xmlns:mc="http://schemas.openxmlformats.org/markup-compatibility/2006" xmlns:p14="http://schemas.microsoft.com/office/powerpoint/2010/main">
    <mc:Choice Requires="p14">
      <p:transition spd="slow" p14:dur="2000" advTm="44691"/>
    </mc:Choice>
    <mc:Fallback xmlns="">
      <p:transition spd="slow" advTm="44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5EE0CA1-D3EE-4024-8924-687FF7C9B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outdoor, swimming&#10;&#10;Description automatically generated">
            <a:extLst>
              <a:ext uri="{FF2B5EF4-FFF2-40B4-BE49-F238E27FC236}">
                <a16:creationId xmlns:a16="http://schemas.microsoft.com/office/drawing/2014/main" id="{800DD6E1-CF8F-F865-D68F-2B9B577AAADE}"/>
              </a:ext>
            </a:extLst>
          </p:cNvPr>
          <p:cNvPicPr>
            <a:picLocks noChangeAspect="1"/>
          </p:cNvPicPr>
          <p:nvPr/>
        </p:nvPicPr>
        <p:blipFill rotWithShape="1">
          <a:blip r:embed="rId4">
            <a:extLst>
              <a:ext uri="{28A0092B-C50C-407E-A947-70E740481C1C}">
                <a14:useLocalDpi xmlns:a14="http://schemas.microsoft.com/office/drawing/2010/main" val="0"/>
              </a:ext>
            </a:extLst>
          </a:blip>
          <a:srcRect t="12942" b="4640"/>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pic>
        <p:nvPicPr>
          <p:cNvPr id="13" name="Audio 12">
            <a:hlinkClick r:id="" action="ppaction://media"/>
            <a:extLst>
              <a:ext uri="{FF2B5EF4-FFF2-40B4-BE49-F238E27FC236}">
                <a16:creationId xmlns:a16="http://schemas.microsoft.com/office/drawing/2014/main" id="{ACCA34AE-4B6F-5990-404C-437809239CF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39638028"/>
      </p:ext>
    </p:extLst>
  </p:cSld>
  <p:clrMapOvr>
    <a:masterClrMapping/>
  </p:clrMapOvr>
  <mc:AlternateContent xmlns:mc="http://schemas.openxmlformats.org/markup-compatibility/2006" xmlns:p14="http://schemas.microsoft.com/office/powerpoint/2010/main">
    <mc:Choice Requires="p14">
      <p:transition spd="slow" p14:dur="2000" advTm="39739"/>
    </mc:Choice>
    <mc:Fallback xmlns="">
      <p:transition spd="slow" advTm="39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5EE0CA1-D3EE-4024-8924-687FF7C9B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posing for a photo&#10;&#10;Description automatically generated">
            <a:extLst>
              <a:ext uri="{FF2B5EF4-FFF2-40B4-BE49-F238E27FC236}">
                <a16:creationId xmlns:a16="http://schemas.microsoft.com/office/drawing/2014/main" id="{02417986-5754-ADCA-C5E1-A1E921A4B036}"/>
              </a:ext>
            </a:extLst>
          </p:cNvPr>
          <p:cNvPicPr>
            <a:picLocks noChangeAspect="1"/>
          </p:cNvPicPr>
          <p:nvPr/>
        </p:nvPicPr>
        <p:blipFill rotWithShape="1">
          <a:blip r:embed="rId4">
            <a:extLst>
              <a:ext uri="{28A0092B-C50C-407E-A947-70E740481C1C}">
                <a14:useLocalDpi xmlns:a14="http://schemas.microsoft.com/office/drawing/2010/main" val="0"/>
              </a:ext>
            </a:extLst>
          </a:blip>
          <a:srcRect t="18288" b="4125"/>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0" name="Rectangle 9">
            <a:extLst>
              <a:ext uri="{FF2B5EF4-FFF2-40B4-BE49-F238E27FC236}">
                <a16:creationId xmlns:a16="http://schemas.microsoft.com/office/drawing/2014/main" id="{008BA5EF-099A-47C4-B002-198EE687B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1289F672-A6C2-D068-D4B0-30EEF9E77FC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1057743"/>
      </p:ext>
    </p:extLst>
  </p:cSld>
  <p:clrMapOvr>
    <a:masterClrMapping/>
  </p:clrMapOvr>
  <mc:AlternateContent xmlns:mc="http://schemas.openxmlformats.org/markup-compatibility/2006" xmlns:p14="http://schemas.microsoft.com/office/powerpoint/2010/main">
    <mc:Choice Requires="p14">
      <p:transition spd="slow" p14:dur="2000" advTm="8612"/>
    </mc:Choice>
    <mc:Fallback xmlns="">
      <p:transition spd="slow" advTm="8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lumMod val="25000"/>
            <a:lumOff val="75000"/>
          </a:schemeClr>
        </a:solidFill>
        <a:effectLst/>
      </p:bgPr>
    </p:bg>
    <p:spTree>
      <p:nvGrpSpPr>
        <p:cNvPr id="1" name=""/>
        <p:cNvGrpSpPr/>
        <p:nvPr/>
      </p:nvGrpSpPr>
      <p:grpSpPr>
        <a:xfrm>
          <a:off x="0" y="0"/>
          <a:ext cx="0" cy="0"/>
          <a:chOff x="0" y="0"/>
          <a:chExt cx="0" cy="0"/>
        </a:xfrm>
      </p:grpSpPr>
      <p:pic>
        <p:nvPicPr>
          <p:cNvPr id="3" name="Picture 2" descr="A large group of people posing for a photo&#10;&#10;Description automatically generated with medium confidence">
            <a:extLst>
              <a:ext uri="{FF2B5EF4-FFF2-40B4-BE49-F238E27FC236}">
                <a16:creationId xmlns:a16="http://schemas.microsoft.com/office/drawing/2014/main" id="{7D7B0A0D-98C0-F7EE-8B02-52D5EC9BB1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261" y="912419"/>
            <a:ext cx="7895513" cy="5301127"/>
          </a:xfrm>
          <a:prstGeom prst="rect">
            <a:avLst/>
          </a:prstGeom>
        </p:spPr>
      </p:pic>
      <p:sp>
        <p:nvSpPr>
          <p:cNvPr id="5" name="TextBox 4">
            <a:extLst>
              <a:ext uri="{FF2B5EF4-FFF2-40B4-BE49-F238E27FC236}">
                <a16:creationId xmlns:a16="http://schemas.microsoft.com/office/drawing/2014/main" id="{94A46DAB-C5ED-A89C-9FCE-9348B9A9BAB9}"/>
              </a:ext>
            </a:extLst>
          </p:cNvPr>
          <p:cNvSpPr txBox="1"/>
          <p:nvPr/>
        </p:nvSpPr>
        <p:spPr>
          <a:xfrm>
            <a:off x="8629650" y="1304925"/>
            <a:ext cx="3495675" cy="3416320"/>
          </a:xfrm>
          <a:prstGeom prst="rect">
            <a:avLst/>
          </a:prstGeom>
          <a:noFill/>
        </p:spPr>
        <p:txBody>
          <a:bodyPr wrap="square" rtlCol="0">
            <a:spAutoFit/>
          </a:bodyPr>
          <a:lstStyle/>
          <a:p>
            <a:pPr algn="ctr"/>
            <a:r>
              <a:rPr lang="en-US" sz="3600" b="1" dirty="0">
                <a:solidFill>
                  <a:srgbClr val="002060"/>
                </a:solidFill>
                <a:latin typeface="+mj-lt"/>
              </a:rPr>
              <a:t>Costume parties were a joyful prospect at the conclusion of the Club’s fitness classes.  </a:t>
            </a:r>
          </a:p>
        </p:txBody>
      </p:sp>
      <p:pic>
        <p:nvPicPr>
          <p:cNvPr id="7" name="Audio 6">
            <a:hlinkClick r:id="" action="ppaction://media"/>
            <a:extLst>
              <a:ext uri="{FF2B5EF4-FFF2-40B4-BE49-F238E27FC236}">
                <a16:creationId xmlns:a16="http://schemas.microsoft.com/office/drawing/2014/main" id="{F81E347D-C594-1215-08CC-89C5D7BCC4E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33123720"/>
      </p:ext>
    </p:extLst>
  </p:cSld>
  <p:clrMapOvr>
    <a:masterClrMapping/>
  </p:clrMapOvr>
  <mc:AlternateContent xmlns:mc="http://schemas.openxmlformats.org/markup-compatibility/2006" xmlns:p14="http://schemas.microsoft.com/office/powerpoint/2010/main">
    <mc:Choice Requires="p14">
      <p:transition spd="slow" p14:dur="2000" advTm="4838"/>
    </mc:Choice>
    <mc:Fallback xmlns="">
      <p:transition spd="slow" advTm="4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lumMod val="25000"/>
            <a:lumOff val="7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EA339E-4E40-4170-41C4-DC70F2872A13}"/>
              </a:ext>
            </a:extLst>
          </p:cNvPr>
          <p:cNvSpPr txBox="1"/>
          <p:nvPr/>
        </p:nvSpPr>
        <p:spPr>
          <a:xfrm>
            <a:off x="161924" y="571500"/>
            <a:ext cx="3813727" cy="5447645"/>
          </a:xfrm>
          <a:prstGeom prst="rect">
            <a:avLst/>
          </a:prstGeom>
          <a:noFill/>
        </p:spPr>
        <p:txBody>
          <a:bodyPr wrap="square" rtlCol="0">
            <a:spAutoFit/>
          </a:bodyPr>
          <a:lstStyle/>
          <a:p>
            <a:pPr algn="ctr"/>
            <a:r>
              <a:rPr lang="en-US" sz="3600" b="1" dirty="0">
                <a:solidFill>
                  <a:srgbClr val="002060"/>
                </a:solidFill>
                <a:latin typeface="+mj-lt"/>
              </a:rPr>
              <a:t>In 1960, the Club changed its name. In the future, it would be known as </a:t>
            </a:r>
          </a:p>
          <a:p>
            <a:pPr algn="ctr"/>
            <a:endParaRPr lang="en-US" sz="3600" dirty="0">
              <a:solidFill>
                <a:srgbClr val="002060"/>
              </a:solidFill>
              <a:latin typeface="+mj-lt"/>
            </a:endParaRPr>
          </a:p>
          <a:p>
            <a:pPr algn="ctr"/>
            <a:r>
              <a:rPr lang="en-US" sz="4400" dirty="0">
                <a:solidFill>
                  <a:srgbClr val="002060"/>
                </a:solidFill>
                <a:latin typeface="Brush Script MT" panose="03060802040406070304" pitchFamily="66" charset="0"/>
              </a:rPr>
              <a:t>The Women’s Community Center</a:t>
            </a:r>
          </a:p>
          <a:p>
            <a:pPr algn="ctr"/>
            <a:r>
              <a:rPr lang="en-US" sz="4400" dirty="0">
                <a:solidFill>
                  <a:srgbClr val="002060"/>
                </a:solidFill>
                <a:latin typeface="Brush Script MT" panose="03060802040406070304" pitchFamily="66" charset="0"/>
              </a:rPr>
              <a:t>of Rome</a:t>
            </a:r>
          </a:p>
        </p:txBody>
      </p:sp>
      <p:pic>
        <p:nvPicPr>
          <p:cNvPr id="5" name="Picture 4" descr="A picture containing building, outdoor, street, house&#10;&#10;Description automatically generated">
            <a:extLst>
              <a:ext uri="{FF2B5EF4-FFF2-40B4-BE49-F238E27FC236}">
                <a16:creationId xmlns:a16="http://schemas.microsoft.com/office/drawing/2014/main" id="{008097B8-8BF3-B6B0-2A49-AE9C8255D1C5}"/>
              </a:ext>
            </a:extLst>
          </p:cNvPr>
          <p:cNvPicPr>
            <a:picLocks noChangeAspect="1"/>
          </p:cNvPicPr>
          <p:nvPr/>
        </p:nvPicPr>
        <p:blipFill rotWithShape="1">
          <a:blip r:embed="rId4">
            <a:extLst>
              <a:ext uri="{28A0092B-C50C-407E-A947-70E740481C1C}">
                <a14:useLocalDpi xmlns:a14="http://schemas.microsoft.com/office/drawing/2010/main" val="0"/>
              </a:ext>
            </a:extLst>
          </a:blip>
          <a:srcRect t="14417" b="4355"/>
          <a:stretch/>
        </p:blipFill>
        <p:spPr>
          <a:xfrm>
            <a:off x="4490280" y="1436204"/>
            <a:ext cx="7085494" cy="3985591"/>
          </a:xfrm>
          <a:custGeom>
            <a:avLst/>
            <a:gdLst/>
            <a:ahLst/>
            <a:cxnLst/>
            <a:rect l="l" t="t" r="r" b="b"/>
            <a:pathLst>
              <a:path w="12192000" h="6858000">
                <a:moveTo>
                  <a:pt x="0" y="0"/>
                </a:moveTo>
                <a:lnTo>
                  <a:pt x="12192000" y="0"/>
                </a:lnTo>
                <a:lnTo>
                  <a:pt x="12192000" y="6858000"/>
                </a:lnTo>
                <a:lnTo>
                  <a:pt x="0" y="6858000"/>
                </a:lnTo>
                <a:close/>
              </a:path>
            </a:pathLst>
          </a:custGeom>
          <a:effectLst>
            <a:softEdge rad="88900"/>
          </a:effectLst>
        </p:spPr>
      </p:pic>
      <p:pic>
        <p:nvPicPr>
          <p:cNvPr id="7" name="Audio 6">
            <a:hlinkClick r:id="" action="ppaction://media"/>
            <a:extLst>
              <a:ext uri="{FF2B5EF4-FFF2-40B4-BE49-F238E27FC236}">
                <a16:creationId xmlns:a16="http://schemas.microsoft.com/office/drawing/2014/main" id="{1F3E99BC-A26C-54BF-0F48-B53528A04BA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15824046"/>
      </p:ext>
    </p:extLst>
  </p:cSld>
  <p:clrMapOvr>
    <a:masterClrMapping/>
  </p:clrMapOvr>
  <mc:AlternateContent xmlns:mc="http://schemas.openxmlformats.org/markup-compatibility/2006" xmlns:p14="http://schemas.microsoft.com/office/powerpoint/2010/main">
    <mc:Choice Requires="p14">
      <p:transition spd="slow" p14:dur="2000" advTm="18080"/>
    </mc:Choice>
    <mc:Fallback xmlns="">
      <p:transition spd="slow" advTm="18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lumMod val="25000"/>
            <a:lumOff val="75000"/>
          </a:schemeClr>
        </a:solidFill>
        <a:effectLst/>
      </p:bgPr>
    </p:bg>
    <p:spTree>
      <p:nvGrpSpPr>
        <p:cNvPr id="1" name=""/>
        <p:cNvGrpSpPr/>
        <p:nvPr/>
      </p:nvGrpSpPr>
      <p:grpSpPr>
        <a:xfrm>
          <a:off x="0" y="0"/>
          <a:ext cx="0" cy="0"/>
          <a:chOff x="0" y="0"/>
          <a:chExt cx="0" cy="0"/>
        </a:xfrm>
      </p:grpSpPr>
      <p:pic>
        <p:nvPicPr>
          <p:cNvPr id="3" name="Picture 2" descr="A group of people dancing&#10;&#10;Description automatically generated with medium confidence">
            <a:extLst>
              <a:ext uri="{FF2B5EF4-FFF2-40B4-BE49-F238E27FC236}">
                <a16:creationId xmlns:a16="http://schemas.microsoft.com/office/drawing/2014/main" id="{3233B937-47E7-83B7-9AD0-946F47092F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704" y="326966"/>
            <a:ext cx="4369109" cy="6204068"/>
          </a:xfrm>
          <a:prstGeom prst="rect">
            <a:avLst/>
          </a:prstGeom>
        </p:spPr>
      </p:pic>
      <p:sp>
        <p:nvSpPr>
          <p:cNvPr id="4" name="TextBox 3">
            <a:extLst>
              <a:ext uri="{FF2B5EF4-FFF2-40B4-BE49-F238E27FC236}">
                <a16:creationId xmlns:a16="http://schemas.microsoft.com/office/drawing/2014/main" id="{557061FC-A57A-26F6-1F3E-33285D2C1B74}"/>
              </a:ext>
            </a:extLst>
          </p:cNvPr>
          <p:cNvSpPr txBox="1"/>
          <p:nvPr/>
        </p:nvSpPr>
        <p:spPr>
          <a:xfrm>
            <a:off x="6203641" y="885825"/>
            <a:ext cx="4835834" cy="4832092"/>
          </a:xfrm>
          <a:prstGeom prst="rect">
            <a:avLst/>
          </a:prstGeom>
          <a:noFill/>
        </p:spPr>
        <p:txBody>
          <a:bodyPr wrap="square" rtlCol="0">
            <a:spAutoFit/>
          </a:bodyPr>
          <a:lstStyle/>
          <a:p>
            <a:pPr algn="ctr"/>
            <a:r>
              <a:rPr lang="en-US" sz="4400" b="1" dirty="0">
                <a:solidFill>
                  <a:srgbClr val="002060"/>
                </a:solidFill>
                <a:latin typeface="+mj-lt"/>
              </a:rPr>
              <a:t>But just as it was in the past, dancing, swimming, physical training continued on as before. </a:t>
            </a:r>
          </a:p>
        </p:txBody>
      </p:sp>
      <p:pic>
        <p:nvPicPr>
          <p:cNvPr id="7" name="Audio 6">
            <a:hlinkClick r:id="" action="ppaction://media"/>
            <a:extLst>
              <a:ext uri="{FF2B5EF4-FFF2-40B4-BE49-F238E27FC236}">
                <a16:creationId xmlns:a16="http://schemas.microsoft.com/office/drawing/2014/main" id="{C271ED06-2C16-D562-7DA7-A2F1761C157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60595107"/>
      </p:ext>
    </p:extLst>
  </p:cSld>
  <p:clrMapOvr>
    <a:masterClrMapping/>
  </p:clrMapOvr>
  <mc:AlternateContent xmlns:mc="http://schemas.openxmlformats.org/markup-compatibility/2006" xmlns:p14="http://schemas.microsoft.com/office/powerpoint/2010/main">
    <mc:Choice Requires="p14">
      <p:transition spd="slow" p14:dur="2000" advTm="24422"/>
    </mc:Choice>
    <mc:Fallback xmlns="">
      <p:transition spd="slow" advTm="24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lumMod val="25000"/>
            <a:lumOff val="75000"/>
          </a:schemeClr>
        </a:soli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7F9796CA-30F5-CE2B-E675-EC2DEB0B050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93000"/>
                    </a14:imgEffect>
                    <a14:imgEffect>
                      <a14:colorTemperature colorTemp="7055"/>
                    </a14:imgEffect>
                    <a14:imgEffect>
                      <a14:saturation sat="57000"/>
                    </a14:imgEffect>
                    <a14:imgEffect>
                      <a14:brightnessContrast bright="13000"/>
                    </a14:imgEffect>
                  </a14:imgLayer>
                </a14:imgProps>
              </a:ext>
              <a:ext uri="{28A0092B-C50C-407E-A947-70E740481C1C}">
                <a14:useLocalDpi xmlns:a14="http://schemas.microsoft.com/office/drawing/2010/main" val="0"/>
              </a:ext>
            </a:extLst>
          </a:blip>
          <a:stretch>
            <a:fillRect/>
          </a:stretch>
        </p:blipFill>
        <p:spPr>
          <a:xfrm>
            <a:off x="6750269" y="238125"/>
            <a:ext cx="4485377" cy="6619875"/>
          </a:xfrm>
          <a:prstGeom prst="rect">
            <a:avLst/>
          </a:prstGeom>
        </p:spPr>
      </p:pic>
      <p:sp>
        <p:nvSpPr>
          <p:cNvPr id="4" name="TextBox 3">
            <a:extLst>
              <a:ext uri="{FF2B5EF4-FFF2-40B4-BE49-F238E27FC236}">
                <a16:creationId xmlns:a16="http://schemas.microsoft.com/office/drawing/2014/main" id="{AC369715-B510-2B11-7611-7A5657FF0037}"/>
              </a:ext>
            </a:extLst>
          </p:cNvPr>
          <p:cNvSpPr txBox="1"/>
          <p:nvPr/>
        </p:nvSpPr>
        <p:spPr>
          <a:xfrm>
            <a:off x="314325" y="933450"/>
            <a:ext cx="6057902" cy="4524315"/>
          </a:xfrm>
          <a:prstGeom prst="rect">
            <a:avLst/>
          </a:prstGeom>
          <a:noFill/>
        </p:spPr>
        <p:txBody>
          <a:bodyPr wrap="square" rtlCol="0">
            <a:spAutoFit/>
          </a:bodyPr>
          <a:lstStyle/>
          <a:p>
            <a:r>
              <a:rPr lang="en-US" sz="3200" b="1" dirty="0">
                <a:solidFill>
                  <a:srgbClr val="002060"/>
                </a:solidFill>
                <a:latin typeface="+mj-lt"/>
              </a:rPr>
              <a:t>The </a:t>
            </a:r>
            <a:r>
              <a:rPr lang="en-US" sz="3200" b="1" dirty="0" err="1">
                <a:solidFill>
                  <a:srgbClr val="002060"/>
                </a:solidFill>
                <a:latin typeface="+mj-lt"/>
              </a:rPr>
              <a:t>Zonta</a:t>
            </a:r>
            <a:r>
              <a:rPr lang="en-US" sz="3200" b="1" dirty="0">
                <a:solidFill>
                  <a:srgbClr val="002060"/>
                </a:solidFill>
                <a:latin typeface="+mj-lt"/>
              </a:rPr>
              <a:t> Club was founded in 1922 as an organization to expand opportunities, through education, for girls and women. </a:t>
            </a:r>
          </a:p>
          <a:p>
            <a:endParaRPr lang="en-US" sz="3200" b="1" dirty="0">
              <a:solidFill>
                <a:srgbClr val="002060"/>
              </a:solidFill>
              <a:latin typeface="+mj-lt"/>
            </a:endParaRPr>
          </a:p>
          <a:p>
            <a:r>
              <a:rPr lang="en-US" sz="3200" b="1" dirty="0">
                <a:solidFill>
                  <a:srgbClr val="002060"/>
                </a:solidFill>
                <a:latin typeface="+mj-lt"/>
              </a:rPr>
              <a:t>The Club partnered with the US Flag Assn and was a sponsor of Rome’s US Flag Circle, active throughout 1925-26. </a:t>
            </a:r>
          </a:p>
        </p:txBody>
      </p:sp>
      <p:pic>
        <p:nvPicPr>
          <p:cNvPr id="7" name="Audio 6">
            <a:hlinkClick r:id="" action="ppaction://media"/>
            <a:extLst>
              <a:ext uri="{FF2B5EF4-FFF2-40B4-BE49-F238E27FC236}">
                <a16:creationId xmlns:a16="http://schemas.microsoft.com/office/drawing/2014/main" id="{034E4E39-3205-4EEA-0096-8DCDAA1DB57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32944031"/>
      </p:ext>
    </p:extLst>
  </p:cSld>
  <p:clrMapOvr>
    <a:masterClrMapping/>
  </p:clrMapOvr>
  <mc:AlternateContent xmlns:mc="http://schemas.openxmlformats.org/markup-compatibility/2006" xmlns:p14="http://schemas.microsoft.com/office/powerpoint/2010/main">
    <mc:Choice Requires="p14">
      <p:transition spd="slow" p14:dur="2000" advTm="62747"/>
    </mc:Choice>
    <mc:Fallback xmlns="">
      <p:transition spd="slow" advTm="62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lumMod val="25000"/>
            <a:lumOff val="7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6B03D0-C94D-0D68-3AB4-97A7E53DD4E5}"/>
              </a:ext>
            </a:extLst>
          </p:cNvPr>
          <p:cNvSpPr txBox="1"/>
          <p:nvPr/>
        </p:nvSpPr>
        <p:spPr>
          <a:xfrm>
            <a:off x="495300" y="874644"/>
            <a:ext cx="4686300" cy="5632311"/>
          </a:xfrm>
          <a:prstGeom prst="rect">
            <a:avLst/>
          </a:prstGeom>
          <a:noFill/>
        </p:spPr>
        <p:txBody>
          <a:bodyPr wrap="square" rtlCol="0">
            <a:spAutoFit/>
          </a:bodyPr>
          <a:lstStyle/>
          <a:p>
            <a:pPr algn="ctr"/>
            <a:r>
              <a:rPr lang="en-US" sz="4000" b="1" dirty="0">
                <a:solidFill>
                  <a:srgbClr val="002060"/>
                </a:solidFill>
                <a:latin typeface="+mj-lt"/>
              </a:rPr>
              <a:t>Today, </a:t>
            </a:r>
            <a:r>
              <a:rPr lang="en-US" sz="4000" b="1" dirty="0" err="1">
                <a:solidFill>
                  <a:srgbClr val="002060"/>
                </a:solidFill>
                <a:latin typeface="+mj-lt"/>
              </a:rPr>
              <a:t>Zonta</a:t>
            </a:r>
            <a:r>
              <a:rPr lang="en-US" sz="4000" b="1" dirty="0">
                <a:solidFill>
                  <a:srgbClr val="002060"/>
                </a:solidFill>
                <a:latin typeface="+mj-lt"/>
              </a:rPr>
              <a:t> has expanded internationally and has achieved consultive status as a Non-Governmental Agency with the United Nations</a:t>
            </a:r>
            <a:r>
              <a:rPr lang="en-US" sz="4000" dirty="0">
                <a:solidFill>
                  <a:srgbClr val="002060"/>
                </a:solidFill>
                <a:latin typeface="+mj-lt"/>
              </a:rPr>
              <a:t>.  </a:t>
            </a:r>
          </a:p>
        </p:txBody>
      </p:sp>
      <p:pic>
        <p:nvPicPr>
          <p:cNvPr id="1028" name="Picture 4" descr="logo">
            <a:extLst>
              <a:ext uri="{FF2B5EF4-FFF2-40B4-BE49-F238E27FC236}">
                <a16:creationId xmlns:a16="http://schemas.microsoft.com/office/drawing/2014/main" id="{26FE3AEA-ABFE-00ED-1A63-73C07BC811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7925" y="176081"/>
            <a:ext cx="4686300" cy="2225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oup of people holding a sign&#10;&#10;Description automatically generated">
            <a:extLst>
              <a:ext uri="{FF2B5EF4-FFF2-40B4-BE49-F238E27FC236}">
                <a16:creationId xmlns:a16="http://schemas.microsoft.com/office/drawing/2014/main" id="{BD7875E3-A9FB-1687-16D6-CF8A4E5108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583319"/>
            <a:ext cx="5010150" cy="4098600"/>
          </a:xfrm>
          <a:prstGeom prst="rect">
            <a:avLst/>
          </a:prstGeom>
        </p:spPr>
      </p:pic>
      <p:pic>
        <p:nvPicPr>
          <p:cNvPr id="7" name="Audio 6">
            <a:hlinkClick r:id="" action="ppaction://media"/>
            <a:extLst>
              <a:ext uri="{FF2B5EF4-FFF2-40B4-BE49-F238E27FC236}">
                <a16:creationId xmlns:a16="http://schemas.microsoft.com/office/drawing/2014/main" id="{6649FA57-1535-753C-07F8-FE6D930D752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42743427"/>
      </p:ext>
    </p:extLst>
  </p:cSld>
  <p:clrMapOvr>
    <a:masterClrMapping/>
  </p:clrMapOvr>
  <mc:AlternateContent xmlns:mc="http://schemas.openxmlformats.org/markup-compatibility/2006" xmlns:p14="http://schemas.microsoft.com/office/powerpoint/2010/main">
    <mc:Choice Requires="p14">
      <p:transition spd="slow" p14:dur="2000" advTm="12853"/>
    </mc:Choice>
    <mc:Fallback xmlns="">
      <p:transition spd="slow" advTm="12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lumMod val="25000"/>
            <a:lumOff val="75000"/>
          </a:schemeClr>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30" name="Freeform: Shape 29">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Oval 30">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Oval 31">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Freeform: Shape 32">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useBgFill="1">
        <p:nvSpPr>
          <p:cNvPr id="35" name="Rectangle 34">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0EC2BA3-A3F3-1CEB-721D-BD85EE822561}"/>
              </a:ext>
            </a:extLst>
          </p:cNvPr>
          <p:cNvSpPr>
            <a:spLocks noGrp="1"/>
          </p:cNvSpPr>
          <p:nvPr>
            <p:ph type="title"/>
          </p:nvPr>
        </p:nvSpPr>
        <p:spPr>
          <a:xfrm>
            <a:off x="468923" y="190919"/>
            <a:ext cx="5627077" cy="1891170"/>
          </a:xfrm>
        </p:spPr>
        <p:txBody>
          <a:bodyPr vert="horz" wrap="square" lIns="0" tIns="0" rIns="0" bIns="0" rtlCol="0" anchor="t" anchorCtr="0">
            <a:normAutofit fontScale="90000"/>
          </a:bodyPr>
          <a:lstStyle/>
          <a:p>
            <a:pPr algn="ctr"/>
            <a:r>
              <a:rPr lang="en-US" sz="4800" b="1" dirty="0">
                <a:solidFill>
                  <a:srgbClr val="002060"/>
                </a:solidFill>
              </a:rPr>
              <a:t>Philanthropic Educational Organization</a:t>
            </a:r>
          </a:p>
        </p:txBody>
      </p:sp>
      <p:pic>
        <p:nvPicPr>
          <p:cNvPr id="12" name="Picture 11" descr="A collage of portraits of women&#10;&#10;Description automatically generated">
            <a:extLst>
              <a:ext uri="{FF2B5EF4-FFF2-40B4-BE49-F238E27FC236}">
                <a16:creationId xmlns:a16="http://schemas.microsoft.com/office/drawing/2014/main" id="{525C5364-FEA5-7BD9-6BBF-EBD53F1F6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62" y="2721156"/>
            <a:ext cx="5106360" cy="3159900"/>
          </a:xfrm>
          <a:custGeom>
            <a:avLst/>
            <a:gdLst/>
            <a:ahLst/>
            <a:cxnLst/>
            <a:rect l="l" t="t" r="r" b="b"/>
            <a:pathLst>
              <a:path w="5051426" h="3640362">
                <a:moveTo>
                  <a:pt x="0" y="0"/>
                </a:moveTo>
                <a:lnTo>
                  <a:pt x="5051426" y="0"/>
                </a:lnTo>
                <a:lnTo>
                  <a:pt x="5051426" y="3640362"/>
                </a:lnTo>
                <a:lnTo>
                  <a:pt x="0" y="3640362"/>
                </a:lnTo>
                <a:close/>
              </a:path>
            </a:pathLst>
          </a:custGeom>
        </p:spPr>
      </p:pic>
      <p:pic>
        <p:nvPicPr>
          <p:cNvPr id="3" name="Picture 2" descr="A purple and yellow logo with a flower&#10;&#10;Description automatically generated">
            <a:extLst>
              <a:ext uri="{FF2B5EF4-FFF2-40B4-BE49-F238E27FC236}">
                <a16:creationId xmlns:a16="http://schemas.microsoft.com/office/drawing/2014/main" id="{16BF5114-8E5B-373C-FB19-5759F3EDBB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9790" y="2846225"/>
            <a:ext cx="5861348" cy="3197099"/>
          </a:xfrm>
          <a:custGeom>
            <a:avLst/>
            <a:gdLst/>
            <a:ahLst/>
            <a:cxnLst/>
            <a:rect l="l" t="t" r="r" b="b"/>
            <a:pathLst>
              <a:path w="5051426" h="3640362">
                <a:moveTo>
                  <a:pt x="0" y="0"/>
                </a:moveTo>
                <a:lnTo>
                  <a:pt x="5051426" y="0"/>
                </a:lnTo>
                <a:lnTo>
                  <a:pt x="5051426" y="3640362"/>
                </a:lnTo>
                <a:lnTo>
                  <a:pt x="0" y="3640362"/>
                </a:lnTo>
                <a:close/>
              </a:path>
            </a:pathLst>
          </a:custGeom>
        </p:spPr>
      </p:pic>
      <p:sp>
        <p:nvSpPr>
          <p:cNvPr id="37" name="Rectangle 36">
            <a:extLst>
              <a:ext uri="{FF2B5EF4-FFF2-40B4-BE49-F238E27FC236}">
                <a16:creationId xmlns:a16="http://schemas.microsoft.com/office/drawing/2014/main" id="{34F32A54-C851-4ADC-B81A-DEE6F5A09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240C019-95D3-E4BA-9F64-E71806BF3E80}"/>
              </a:ext>
            </a:extLst>
          </p:cNvPr>
          <p:cNvSpPr txBox="1"/>
          <p:nvPr/>
        </p:nvSpPr>
        <p:spPr>
          <a:xfrm>
            <a:off x="5878286" y="549275"/>
            <a:ext cx="5627077" cy="1754326"/>
          </a:xfrm>
          <a:prstGeom prst="rect">
            <a:avLst/>
          </a:prstGeom>
          <a:noFill/>
        </p:spPr>
        <p:txBody>
          <a:bodyPr wrap="square" rtlCol="0">
            <a:spAutoFit/>
          </a:bodyPr>
          <a:lstStyle/>
          <a:p>
            <a:pPr algn="ctr"/>
            <a:r>
              <a:rPr lang="en-US" sz="3600" b="1" dirty="0">
                <a:solidFill>
                  <a:srgbClr val="002060"/>
                </a:solidFill>
                <a:latin typeface="+mj-lt"/>
              </a:rPr>
              <a:t>Founded in 1869 by seven female students at Iowa Wesleyan College</a:t>
            </a:r>
          </a:p>
        </p:txBody>
      </p:sp>
      <p:pic>
        <p:nvPicPr>
          <p:cNvPr id="7" name="Audio 6">
            <a:hlinkClick r:id="" action="ppaction://media"/>
            <a:extLst>
              <a:ext uri="{FF2B5EF4-FFF2-40B4-BE49-F238E27FC236}">
                <a16:creationId xmlns:a16="http://schemas.microsoft.com/office/drawing/2014/main" id="{9281A969-3AA2-CA8A-510E-B05AA854B77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54288015"/>
      </p:ext>
    </p:extLst>
  </p:cSld>
  <p:clrMapOvr>
    <a:masterClrMapping/>
  </p:clrMapOvr>
  <mc:AlternateContent xmlns:mc="http://schemas.openxmlformats.org/markup-compatibility/2006" xmlns:p14="http://schemas.microsoft.com/office/powerpoint/2010/main">
    <mc:Choice Requires="p14">
      <p:transition spd="slow" p14:dur="2000" advTm="32079"/>
    </mc:Choice>
    <mc:Fallback xmlns="">
      <p:transition spd="slow" advTm="32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lumMod val="25000"/>
            <a:lumOff val="75000"/>
          </a:schemeClr>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21" name="Freeform: Shape 20">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Oval 21">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Oval 22">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Freeform: Shape 23">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26" name="Rectangle 25">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posing for a photo&#10;&#10;Description automatically generated">
            <a:extLst>
              <a:ext uri="{FF2B5EF4-FFF2-40B4-BE49-F238E27FC236}">
                <a16:creationId xmlns:a16="http://schemas.microsoft.com/office/drawing/2014/main" id="{B171A760-9227-C10F-DCFE-BEAE9C7EF340}"/>
              </a:ext>
            </a:extLst>
          </p:cNvPr>
          <p:cNvPicPr>
            <a:picLocks noChangeAspect="1"/>
          </p:cNvPicPr>
          <p:nvPr/>
        </p:nvPicPr>
        <p:blipFill rotWithShape="1">
          <a:blip r:embed="rId4">
            <a:extLst>
              <a:ext uri="{28A0092B-C50C-407E-A947-70E740481C1C}">
                <a14:useLocalDpi xmlns:a14="http://schemas.microsoft.com/office/drawing/2010/main" val="0"/>
              </a:ext>
            </a:extLst>
          </a:blip>
          <a:srcRect t="12137" b="25902"/>
          <a:stretch/>
        </p:blipFill>
        <p:spPr>
          <a:xfrm>
            <a:off x="20" y="1"/>
            <a:ext cx="12191980" cy="3777175"/>
          </a:xfrm>
          <a:custGeom>
            <a:avLst/>
            <a:gdLst/>
            <a:ahLst/>
            <a:cxnLst/>
            <a:rect l="l" t="t" r="r" b="b"/>
            <a:pathLst>
              <a:path w="12192000" h="3777175">
                <a:moveTo>
                  <a:pt x="0" y="0"/>
                </a:moveTo>
                <a:lnTo>
                  <a:pt x="12192000" y="0"/>
                </a:lnTo>
                <a:lnTo>
                  <a:pt x="12192000" y="3777175"/>
                </a:lnTo>
                <a:lnTo>
                  <a:pt x="0" y="3777175"/>
                </a:lnTo>
                <a:close/>
              </a:path>
            </a:pathLst>
          </a:custGeom>
        </p:spPr>
      </p:pic>
      <p:sp>
        <p:nvSpPr>
          <p:cNvPr id="28" name="Oval 27">
            <a:extLst>
              <a:ext uri="{FF2B5EF4-FFF2-40B4-BE49-F238E27FC236}">
                <a16:creationId xmlns:a16="http://schemas.microsoft.com/office/drawing/2014/main" id="{C5D31EF7-7A67-43B2-8B5E-B4A6241B1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13" y="360283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extBox 1">
            <a:extLst>
              <a:ext uri="{FF2B5EF4-FFF2-40B4-BE49-F238E27FC236}">
                <a16:creationId xmlns:a16="http://schemas.microsoft.com/office/drawing/2014/main" id="{110E93B8-4E7A-1E14-EDE9-48F8BB34829E}"/>
              </a:ext>
            </a:extLst>
          </p:cNvPr>
          <p:cNvSpPr txBox="1"/>
          <p:nvPr/>
        </p:nvSpPr>
        <p:spPr>
          <a:xfrm>
            <a:off x="673431" y="4508500"/>
            <a:ext cx="10967708" cy="1562959"/>
          </a:xfrm>
          <a:prstGeom prst="rect">
            <a:avLst/>
          </a:prstGeom>
        </p:spPr>
        <p:txBody>
          <a:bodyPr vert="horz" wrap="square" lIns="0" tIns="0" rIns="0" bIns="0" rtlCol="0" anchor="t">
            <a:noAutofit/>
          </a:bodyPr>
          <a:lstStyle/>
          <a:p>
            <a:pPr algn="ctr">
              <a:lnSpc>
                <a:spcPct val="110000"/>
              </a:lnSpc>
              <a:spcAft>
                <a:spcPts val="800"/>
              </a:spcAft>
            </a:pPr>
            <a:r>
              <a:rPr lang="en-US" sz="3200" b="1" dirty="0">
                <a:solidFill>
                  <a:srgbClr val="002060">
                    <a:alpha val="60000"/>
                  </a:srgbClr>
                </a:solidFill>
                <a:latin typeface="+mj-lt"/>
              </a:rPr>
              <a:t>From its inception, the P.E.O. has had, as its mission, the advancement of women. During its growth years it achieved international status as chapters were soon formed in Canada. </a:t>
            </a:r>
          </a:p>
        </p:txBody>
      </p:sp>
      <p:pic>
        <p:nvPicPr>
          <p:cNvPr id="7" name="Audio 6">
            <a:hlinkClick r:id="" action="ppaction://media"/>
            <a:extLst>
              <a:ext uri="{FF2B5EF4-FFF2-40B4-BE49-F238E27FC236}">
                <a16:creationId xmlns:a16="http://schemas.microsoft.com/office/drawing/2014/main" id="{947D5E13-0D0F-1DEF-2066-93A020845A6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56483825"/>
      </p:ext>
    </p:extLst>
  </p:cSld>
  <p:clrMapOvr>
    <a:masterClrMapping/>
  </p:clrMapOvr>
  <mc:AlternateContent xmlns:mc="http://schemas.openxmlformats.org/markup-compatibility/2006" xmlns:p14="http://schemas.microsoft.com/office/powerpoint/2010/main">
    <mc:Choice Requires="p14">
      <p:transition spd="slow" p14:dur="2000" advTm="27739"/>
    </mc:Choice>
    <mc:Fallback xmlns="">
      <p:transition spd="slow" advTm="27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lumMod val="25000"/>
            <a:lumOff val="75000"/>
          </a:schemeClr>
        </a:solidFill>
        <a:effectLst/>
      </p:bgPr>
    </p:bg>
    <p:spTree>
      <p:nvGrpSpPr>
        <p:cNvPr id="1" name=""/>
        <p:cNvGrpSpPr/>
        <p:nvPr/>
      </p:nvGrpSpPr>
      <p:grpSpPr>
        <a:xfrm>
          <a:off x="0" y="0"/>
          <a:ext cx="0" cy="0"/>
          <a:chOff x="0" y="0"/>
          <a:chExt cx="0" cy="0"/>
        </a:xfrm>
      </p:grpSpPr>
      <p:pic>
        <p:nvPicPr>
          <p:cNvPr id="3" name="Picture 2" descr="A group of women standing in front of a truck&#10;&#10;Description automatically generated">
            <a:extLst>
              <a:ext uri="{FF2B5EF4-FFF2-40B4-BE49-F238E27FC236}">
                <a16:creationId xmlns:a16="http://schemas.microsoft.com/office/drawing/2014/main" id="{01449908-21DB-2E22-7DB5-C6FE777A80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318" y="106332"/>
            <a:ext cx="9981363" cy="6751668"/>
          </a:xfrm>
          <a:prstGeom prst="rect">
            <a:avLst/>
          </a:prstGeom>
          <a:effectLst>
            <a:softEdge rad="292100"/>
          </a:effectLst>
        </p:spPr>
      </p:pic>
      <p:pic>
        <p:nvPicPr>
          <p:cNvPr id="6" name="Audio 5">
            <a:hlinkClick r:id="" action="ppaction://media"/>
            <a:extLst>
              <a:ext uri="{FF2B5EF4-FFF2-40B4-BE49-F238E27FC236}">
                <a16:creationId xmlns:a16="http://schemas.microsoft.com/office/drawing/2014/main" id="{8EB217F0-E396-E7DF-FAEB-7B0058FE64D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09582554"/>
      </p:ext>
    </p:extLst>
  </p:cSld>
  <p:clrMapOvr>
    <a:masterClrMapping/>
  </p:clrMapOvr>
  <mc:AlternateContent xmlns:mc="http://schemas.openxmlformats.org/markup-compatibility/2006" xmlns:p14="http://schemas.microsoft.com/office/powerpoint/2010/main">
    <mc:Choice Requires="p14">
      <p:transition spd="slow" p14:dur="2000" advTm="15648"/>
    </mc:Choice>
    <mc:Fallback xmlns="">
      <p:transition spd="slow" advTm="15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25000"/>
            <a:lumOff val="7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759117-0902-C49B-D57B-9F94ACD2569A}"/>
              </a:ext>
            </a:extLst>
          </p:cNvPr>
          <p:cNvSpPr txBox="1"/>
          <p:nvPr/>
        </p:nvSpPr>
        <p:spPr>
          <a:xfrm>
            <a:off x="304800" y="542926"/>
            <a:ext cx="7267575" cy="4832092"/>
          </a:xfrm>
          <a:prstGeom prst="rect">
            <a:avLst/>
          </a:prstGeom>
          <a:noFill/>
        </p:spPr>
        <p:txBody>
          <a:bodyPr wrap="square" rtlCol="0">
            <a:spAutoFit/>
          </a:bodyPr>
          <a:lstStyle/>
          <a:p>
            <a:pPr algn="ctr"/>
            <a:r>
              <a:rPr lang="en-US" sz="2800" b="1" dirty="0">
                <a:solidFill>
                  <a:srgbClr val="002060"/>
                </a:solidFill>
                <a:latin typeface="+mj-lt"/>
              </a:rPr>
              <a:t>There were various women’s organizations which fell within the larger category of women’s clubs, but which should not be confused with the actual organization called the “Women’s Club”.</a:t>
            </a:r>
          </a:p>
          <a:p>
            <a:pPr algn="ctr"/>
            <a:endParaRPr lang="en-US" sz="2800" b="1" dirty="0">
              <a:solidFill>
                <a:srgbClr val="002060"/>
              </a:solidFill>
              <a:latin typeface="+mj-lt"/>
            </a:endParaRPr>
          </a:p>
          <a:p>
            <a:pPr algn="ctr"/>
            <a:r>
              <a:rPr lang="en-US" sz="2800" b="1" dirty="0">
                <a:solidFill>
                  <a:srgbClr val="002060"/>
                </a:solidFill>
                <a:latin typeface="+mj-lt"/>
              </a:rPr>
              <a:t>Called by many different names, but sharing a common genesis, these organizations organized around issues deemed important by the women who first called their friends and neighbors together. </a:t>
            </a:r>
          </a:p>
        </p:txBody>
      </p:sp>
      <p:pic>
        <p:nvPicPr>
          <p:cNvPr id="6" name="Picture 5" descr="A picture containing text, book&#10;&#10;Description automatically generated">
            <a:extLst>
              <a:ext uri="{FF2B5EF4-FFF2-40B4-BE49-F238E27FC236}">
                <a16:creationId xmlns:a16="http://schemas.microsoft.com/office/drawing/2014/main" id="{81896D70-E8EF-60D6-6060-8740D3935C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3131" y="230922"/>
            <a:ext cx="4345714" cy="5921400"/>
          </a:xfrm>
          <a:prstGeom prst="rect">
            <a:avLst/>
          </a:prstGeom>
        </p:spPr>
      </p:pic>
      <p:pic>
        <p:nvPicPr>
          <p:cNvPr id="26" name="Audio 25">
            <a:hlinkClick r:id="" action="ppaction://media"/>
            <a:extLst>
              <a:ext uri="{FF2B5EF4-FFF2-40B4-BE49-F238E27FC236}">
                <a16:creationId xmlns:a16="http://schemas.microsoft.com/office/drawing/2014/main" id="{E9F77D03-8EAD-8855-9273-149C151C814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34224716"/>
      </p:ext>
    </p:extLst>
  </p:cSld>
  <p:clrMapOvr>
    <a:masterClrMapping/>
  </p:clrMapOvr>
  <mc:AlternateContent xmlns:mc="http://schemas.openxmlformats.org/markup-compatibility/2006" xmlns:p14="http://schemas.microsoft.com/office/powerpoint/2010/main">
    <mc:Choice Requires="p14">
      <p:transition spd="slow" p14:dur="2000" advTm="21677"/>
    </mc:Choice>
    <mc:Fallback xmlns="">
      <p:transition spd="slow" advTm="21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lumMod val="25000"/>
            <a:lumOff val="75000"/>
          </a:schemeClr>
        </a:solidFill>
        <a:effectLst/>
      </p:bgPr>
    </p:bg>
    <p:spTree>
      <p:nvGrpSpPr>
        <p:cNvPr id="1" name=""/>
        <p:cNvGrpSpPr/>
        <p:nvPr/>
      </p:nvGrpSpPr>
      <p:grpSpPr>
        <a:xfrm>
          <a:off x="0" y="0"/>
          <a:ext cx="0" cy="0"/>
          <a:chOff x="0" y="0"/>
          <a:chExt cx="0" cy="0"/>
        </a:xfrm>
      </p:grpSpPr>
      <p:pic>
        <p:nvPicPr>
          <p:cNvPr id="3" name="Picture 2" descr="A crowd of people outside a building&#10;&#10;Description automatically generated">
            <a:extLst>
              <a:ext uri="{FF2B5EF4-FFF2-40B4-BE49-F238E27FC236}">
                <a16:creationId xmlns:a16="http://schemas.microsoft.com/office/drawing/2014/main" id="{F855CA11-B5CE-9A8B-0481-2448BBA495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919" y="453013"/>
            <a:ext cx="6306178" cy="4289128"/>
          </a:xfrm>
          <a:prstGeom prst="rect">
            <a:avLst/>
          </a:prstGeom>
          <a:effectLst>
            <a:softEdge rad="254000"/>
          </a:effectLst>
        </p:spPr>
      </p:pic>
      <p:sp>
        <p:nvSpPr>
          <p:cNvPr id="5" name="TextBox 4">
            <a:extLst>
              <a:ext uri="{FF2B5EF4-FFF2-40B4-BE49-F238E27FC236}">
                <a16:creationId xmlns:a16="http://schemas.microsoft.com/office/drawing/2014/main" id="{43B152C5-B2F0-1DE5-5129-916BCEDF243F}"/>
              </a:ext>
            </a:extLst>
          </p:cNvPr>
          <p:cNvSpPr txBox="1"/>
          <p:nvPr/>
        </p:nvSpPr>
        <p:spPr>
          <a:xfrm>
            <a:off x="6497097" y="742520"/>
            <a:ext cx="5279571" cy="4154984"/>
          </a:xfrm>
          <a:prstGeom prst="rect">
            <a:avLst/>
          </a:prstGeom>
          <a:noFill/>
        </p:spPr>
        <p:txBody>
          <a:bodyPr wrap="square" rtlCol="0">
            <a:spAutoFit/>
          </a:bodyPr>
          <a:lstStyle/>
          <a:p>
            <a:r>
              <a:rPr lang="en-US" sz="2400" dirty="0">
                <a:solidFill>
                  <a:srgbClr val="002060"/>
                </a:solidFill>
                <a:latin typeface="+mj-lt"/>
              </a:rPr>
              <a:t>In 1956, seven women came to Rome – most likely following their husbands to Griffiss AFB. They were P.E.O. members from other parts of the country and instrumental in forming the Chapter AU, P.E.O. in Rome, which joined the other women run philanthropic organizations already in existence. On April 14, 1956, Chapter AU was formally organized, becoming the 47</a:t>
            </a:r>
            <a:r>
              <a:rPr lang="en-US" sz="2400" baseline="30000" dirty="0">
                <a:solidFill>
                  <a:srgbClr val="002060"/>
                </a:solidFill>
                <a:latin typeface="+mj-lt"/>
              </a:rPr>
              <a:t>th</a:t>
            </a:r>
            <a:r>
              <a:rPr lang="en-US" sz="2400" dirty="0">
                <a:solidFill>
                  <a:srgbClr val="002060"/>
                </a:solidFill>
                <a:latin typeface="+mj-lt"/>
              </a:rPr>
              <a:t> such chapter in New York State. </a:t>
            </a:r>
          </a:p>
        </p:txBody>
      </p:sp>
      <p:sp>
        <p:nvSpPr>
          <p:cNvPr id="6" name="TextBox 5">
            <a:extLst>
              <a:ext uri="{FF2B5EF4-FFF2-40B4-BE49-F238E27FC236}">
                <a16:creationId xmlns:a16="http://schemas.microsoft.com/office/drawing/2014/main" id="{2DBCB5D5-58AF-EA11-6F12-2EA1BF427B28}"/>
              </a:ext>
            </a:extLst>
          </p:cNvPr>
          <p:cNvSpPr txBox="1"/>
          <p:nvPr/>
        </p:nvSpPr>
        <p:spPr>
          <a:xfrm>
            <a:off x="522514" y="5466303"/>
            <a:ext cx="10865922" cy="1200329"/>
          </a:xfrm>
          <a:prstGeom prst="rect">
            <a:avLst/>
          </a:prstGeom>
          <a:noFill/>
        </p:spPr>
        <p:txBody>
          <a:bodyPr wrap="square" rtlCol="0">
            <a:spAutoFit/>
          </a:bodyPr>
          <a:lstStyle/>
          <a:p>
            <a:r>
              <a:rPr lang="en-US" sz="2400" dirty="0">
                <a:solidFill>
                  <a:srgbClr val="002060"/>
                </a:solidFill>
                <a:latin typeface="+mj-lt"/>
              </a:rPr>
              <a:t>Rome Chapter AU presents an annual award to a local graduating female student, joining the nearly 6,000 chapters in the US and Canada in gifting over $304 million dollars as of 2017.</a:t>
            </a:r>
          </a:p>
        </p:txBody>
      </p:sp>
      <p:pic>
        <p:nvPicPr>
          <p:cNvPr id="8" name="Audio 7">
            <a:hlinkClick r:id="" action="ppaction://media"/>
            <a:extLst>
              <a:ext uri="{FF2B5EF4-FFF2-40B4-BE49-F238E27FC236}">
                <a16:creationId xmlns:a16="http://schemas.microsoft.com/office/drawing/2014/main" id="{A0116148-CB0A-067A-73A7-60A7C703D7F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21889435"/>
      </p:ext>
    </p:extLst>
  </p:cSld>
  <p:clrMapOvr>
    <a:masterClrMapping/>
  </p:clrMapOvr>
  <mc:AlternateContent xmlns:mc="http://schemas.openxmlformats.org/markup-compatibility/2006" xmlns:p14="http://schemas.microsoft.com/office/powerpoint/2010/main">
    <mc:Choice Requires="p14">
      <p:transition spd="slow" p14:dur="2000" advTm="27663"/>
    </mc:Choice>
    <mc:Fallback xmlns="">
      <p:transition spd="slow" advTm="27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lumMod val="25000"/>
            <a:lumOff val="75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C6661D5-7040-D8B3-8A55-3D1BE2EB30E3}"/>
              </a:ext>
            </a:extLst>
          </p:cNvPr>
          <p:cNvSpPr txBox="1"/>
          <p:nvPr/>
        </p:nvSpPr>
        <p:spPr>
          <a:xfrm>
            <a:off x="381837" y="0"/>
            <a:ext cx="5345723" cy="6555641"/>
          </a:xfrm>
          <a:prstGeom prst="rect">
            <a:avLst/>
          </a:prstGeom>
          <a:noFill/>
        </p:spPr>
        <p:txBody>
          <a:bodyPr wrap="square" rtlCol="0">
            <a:spAutoFit/>
          </a:bodyPr>
          <a:lstStyle/>
          <a:p>
            <a:endParaRPr lang="en-US" sz="2800" dirty="0">
              <a:solidFill>
                <a:srgbClr val="002060"/>
              </a:solidFill>
              <a:latin typeface="+mj-lt"/>
            </a:endParaRPr>
          </a:p>
          <a:p>
            <a:r>
              <a:rPr lang="en-US" sz="2800" dirty="0">
                <a:solidFill>
                  <a:srgbClr val="002060"/>
                </a:solidFill>
                <a:latin typeface="+mj-lt"/>
              </a:rPr>
              <a:t>Philanthropic endeavors through the organization’s history, and continuing today include </a:t>
            </a:r>
          </a:p>
          <a:p>
            <a:pPr marL="457200" indent="-457200">
              <a:buFont typeface="Arial" panose="020B0604020202020204" pitchFamily="34" charset="0"/>
              <a:buChar char="•"/>
            </a:pPr>
            <a:r>
              <a:rPr lang="en-US" sz="2800" dirty="0" err="1">
                <a:solidFill>
                  <a:srgbClr val="002060"/>
                </a:solidFill>
                <a:latin typeface="+mj-lt"/>
              </a:rPr>
              <a:t>Cottey</a:t>
            </a:r>
            <a:r>
              <a:rPr lang="en-US" sz="2800" dirty="0">
                <a:solidFill>
                  <a:srgbClr val="002060"/>
                </a:solidFill>
                <a:latin typeface="+mj-lt"/>
              </a:rPr>
              <a:t> College, owned and supported by the P.E.O. since 1927. </a:t>
            </a:r>
          </a:p>
          <a:p>
            <a:pPr marL="457200" indent="-457200">
              <a:buFont typeface="Arial" panose="020B0604020202020204" pitchFamily="34" charset="0"/>
              <a:buChar char="•"/>
            </a:pPr>
            <a:r>
              <a:rPr lang="en-US" sz="2800" dirty="0">
                <a:solidFill>
                  <a:srgbClr val="002060"/>
                </a:solidFill>
                <a:latin typeface="+mj-lt"/>
              </a:rPr>
              <a:t>The Education Loan Fund</a:t>
            </a:r>
          </a:p>
          <a:p>
            <a:pPr marL="457200" indent="-457200">
              <a:buFont typeface="Arial" panose="020B0604020202020204" pitchFamily="34" charset="0"/>
              <a:buChar char="•"/>
            </a:pPr>
            <a:r>
              <a:rPr lang="en-US" sz="2800" dirty="0">
                <a:solidFill>
                  <a:srgbClr val="002060"/>
                </a:solidFill>
                <a:latin typeface="+mj-lt"/>
              </a:rPr>
              <a:t>International Peace Scholarships</a:t>
            </a:r>
          </a:p>
          <a:p>
            <a:pPr marL="457200" indent="-457200">
              <a:buFont typeface="Arial" panose="020B0604020202020204" pitchFamily="34" charset="0"/>
              <a:buChar char="•"/>
            </a:pPr>
            <a:r>
              <a:rPr lang="en-US" sz="2800" dirty="0">
                <a:solidFill>
                  <a:srgbClr val="002060"/>
                </a:solidFill>
                <a:latin typeface="+mj-lt"/>
              </a:rPr>
              <a:t>Programing for Continuing Education</a:t>
            </a:r>
          </a:p>
          <a:p>
            <a:pPr marL="457200" indent="-457200">
              <a:buFont typeface="Arial" panose="020B0604020202020204" pitchFamily="34" charset="0"/>
              <a:buChar char="•"/>
            </a:pPr>
            <a:r>
              <a:rPr lang="en-US" sz="2800" dirty="0">
                <a:solidFill>
                  <a:srgbClr val="002060"/>
                </a:solidFill>
                <a:latin typeface="+mj-lt"/>
              </a:rPr>
              <a:t>Scholar Award</a:t>
            </a:r>
          </a:p>
          <a:p>
            <a:pPr marL="457200" indent="-457200">
              <a:buFont typeface="Arial" panose="020B0604020202020204" pitchFamily="34" charset="0"/>
              <a:buChar char="•"/>
            </a:pPr>
            <a:r>
              <a:rPr lang="en-US" sz="2800" dirty="0">
                <a:solidFill>
                  <a:srgbClr val="002060"/>
                </a:solidFill>
                <a:latin typeface="+mj-lt"/>
              </a:rPr>
              <a:t>STAR Scholarship</a:t>
            </a:r>
          </a:p>
          <a:p>
            <a:endParaRPr lang="en-US" sz="2800" dirty="0">
              <a:solidFill>
                <a:srgbClr val="002060"/>
              </a:solidFill>
              <a:latin typeface="+mj-lt"/>
            </a:endParaRPr>
          </a:p>
        </p:txBody>
      </p:sp>
      <p:pic>
        <p:nvPicPr>
          <p:cNvPr id="7" name="Picture 6" descr="A logo with a torch and text&#10;&#10;Description automatically generated">
            <a:extLst>
              <a:ext uri="{FF2B5EF4-FFF2-40B4-BE49-F238E27FC236}">
                <a16:creationId xmlns:a16="http://schemas.microsoft.com/office/drawing/2014/main" id="{E016AB22-D9D7-7D9A-7CAF-718C2F14EA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2931" y="381838"/>
            <a:ext cx="3345578" cy="2347774"/>
          </a:xfrm>
          <a:prstGeom prst="rect">
            <a:avLst/>
          </a:prstGeom>
        </p:spPr>
      </p:pic>
      <p:pic>
        <p:nvPicPr>
          <p:cNvPr id="9" name="Picture 8" descr="A logo of a book and a black background&#10;&#10;Description automatically generated">
            <a:extLst>
              <a:ext uri="{FF2B5EF4-FFF2-40B4-BE49-F238E27FC236}">
                <a16:creationId xmlns:a16="http://schemas.microsoft.com/office/drawing/2014/main" id="{96A2291A-C566-6652-3E2D-FFDFD3E64C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8356" y="2305811"/>
            <a:ext cx="2863780" cy="2009670"/>
          </a:xfrm>
          <a:prstGeom prst="rect">
            <a:avLst/>
          </a:prstGeom>
        </p:spPr>
      </p:pic>
      <p:pic>
        <p:nvPicPr>
          <p:cNvPr id="11" name="Picture 10" descr="A logo with a white dove in a blue circle with a white star and text&#10;&#10;Description automatically generated">
            <a:extLst>
              <a:ext uri="{FF2B5EF4-FFF2-40B4-BE49-F238E27FC236}">
                <a16:creationId xmlns:a16="http://schemas.microsoft.com/office/drawing/2014/main" id="{79484255-CD5C-02DB-CDFE-C8E24E8E11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5854" y="3229802"/>
            <a:ext cx="3326014" cy="2347774"/>
          </a:xfrm>
          <a:prstGeom prst="rect">
            <a:avLst/>
          </a:prstGeom>
        </p:spPr>
      </p:pic>
      <p:pic>
        <p:nvPicPr>
          <p:cNvPr id="13" name="Picture 12" descr="A purple and white logo with a person's head in a cap&#10;&#10;Description automatically generated">
            <a:extLst>
              <a:ext uri="{FF2B5EF4-FFF2-40B4-BE49-F238E27FC236}">
                <a16:creationId xmlns:a16="http://schemas.microsoft.com/office/drawing/2014/main" id="{00106D8C-6388-FB34-9889-AF77982E5A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64442" y="4695207"/>
            <a:ext cx="2343089" cy="1644273"/>
          </a:xfrm>
          <a:prstGeom prst="rect">
            <a:avLst/>
          </a:prstGeom>
        </p:spPr>
      </p:pic>
      <p:pic>
        <p:nvPicPr>
          <p:cNvPr id="15" name="Picture 14" descr="A star in a circle with text&#10;&#10;Description automatically generated">
            <a:extLst>
              <a:ext uri="{FF2B5EF4-FFF2-40B4-BE49-F238E27FC236}">
                <a16:creationId xmlns:a16="http://schemas.microsoft.com/office/drawing/2014/main" id="{CC5D861C-6DA2-57C1-AD24-69A5148708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381838"/>
            <a:ext cx="2158730" cy="1523809"/>
          </a:xfrm>
          <a:prstGeom prst="rect">
            <a:avLst/>
          </a:prstGeom>
        </p:spPr>
      </p:pic>
      <p:pic>
        <p:nvPicPr>
          <p:cNvPr id="6" name="Audio 5">
            <a:hlinkClick r:id="" action="ppaction://media"/>
            <a:extLst>
              <a:ext uri="{FF2B5EF4-FFF2-40B4-BE49-F238E27FC236}">
                <a16:creationId xmlns:a16="http://schemas.microsoft.com/office/drawing/2014/main" id="{9CC53609-54EC-B683-9E8F-1938A78F4A42}"/>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65897960"/>
      </p:ext>
    </p:extLst>
  </p:cSld>
  <p:clrMapOvr>
    <a:masterClrMapping/>
  </p:clrMapOvr>
  <mc:AlternateContent xmlns:mc="http://schemas.openxmlformats.org/markup-compatibility/2006" xmlns:p14="http://schemas.microsoft.com/office/powerpoint/2010/main">
    <mc:Choice Requires="p14">
      <p:transition spd="slow" p14:dur="2000" advTm="26505"/>
    </mc:Choice>
    <mc:Fallback xmlns="">
      <p:transition spd="slow" advTm="26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lumMod val="25000"/>
            <a:lumOff val="75000"/>
          </a:schemeClr>
        </a:solidFill>
        <a:effectLst/>
      </p:bgPr>
    </p:bg>
    <p:spTree>
      <p:nvGrpSpPr>
        <p:cNvPr id="1" name=""/>
        <p:cNvGrpSpPr/>
        <p:nvPr/>
      </p:nvGrpSpPr>
      <p:grpSpPr>
        <a:xfrm>
          <a:off x="0" y="0"/>
          <a:ext cx="0" cy="0"/>
          <a:chOff x="0" y="0"/>
          <a:chExt cx="0" cy="0"/>
        </a:xfrm>
      </p:grpSpPr>
      <p:pic>
        <p:nvPicPr>
          <p:cNvPr id="5" name="Picture 4" descr="A group of people sitting around a table&#10;&#10;Description automatically generated">
            <a:extLst>
              <a:ext uri="{FF2B5EF4-FFF2-40B4-BE49-F238E27FC236}">
                <a16:creationId xmlns:a16="http://schemas.microsoft.com/office/drawing/2014/main" id="{194F2C6A-3CC8-7C84-A300-08C6D5D01D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732" y="795134"/>
            <a:ext cx="4308756" cy="2272868"/>
          </a:xfrm>
          <a:prstGeom prst="rect">
            <a:avLst/>
          </a:prstGeom>
          <a:effectLst>
            <a:softEdge rad="63500"/>
          </a:effectLst>
        </p:spPr>
      </p:pic>
      <p:cxnSp>
        <p:nvCxnSpPr>
          <p:cNvPr id="25" name="Straight Connector 24">
            <a:extLst>
              <a:ext uri="{FF2B5EF4-FFF2-40B4-BE49-F238E27FC236}">
                <a16:creationId xmlns:a16="http://schemas.microsoft.com/office/drawing/2014/main" id="{D4BDCD00-BA97-40D8-93CD-0A9CA931BE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2080" y="3429000"/>
            <a:ext cx="2636520" cy="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Picture 6" descr="A group of people holding a sign&#10;&#10;Description automatically generated">
            <a:extLst>
              <a:ext uri="{FF2B5EF4-FFF2-40B4-BE49-F238E27FC236}">
                <a16:creationId xmlns:a16="http://schemas.microsoft.com/office/drawing/2014/main" id="{99469CC0-5B2E-814B-A82D-45E94C377C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958" y="3671315"/>
            <a:ext cx="3527318" cy="2883583"/>
          </a:xfrm>
          <a:prstGeom prst="rect">
            <a:avLst/>
          </a:prstGeom>
          <a:effectLst>
            <a:softEdge rad="76200"/>
          </a:effectLst>
        </p:spPr>
      </p:pic>
      <p:cxnSp>
        <p:nvCxnSpPr>
          <p:cNvPr id="27" name="Straight Connector 26">
            <a:extLst>
              <a:ext uri="{FF2B5EF4-FFF2-40B4-BE49-F238E27FC236}">
                <a16:creationId xmlns:a16="http://schemas.microsoft.com/office/drawing/2014/main" id="{2D631E40-F51C-4828-B23B-DF90351329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person, indoor&#10;&#10;Description automatically generated">
            <a:extLst>
              <a:ext uri="{FF2B5EF4-FFF2-40B4-BE49-F238E27FC236}">
                <a16:creationId xmlns:a16="http://schemas.microsoft.com/office/drawing/2014/main" id="{CC9A7A8B-DC2F-582A-1AE6-057FA4EFD3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7386" y="413647"/>
            <a:ext cx="4523029" cy="6030705"/>
          </a:xfrm>
          <a:prstGeom prst="rect">
            <a:avLst/>
          </a:prstGeom>
          <a:effectLst>
            <a:softEdge rad="88900"/>
          </a:effectLst>
        </p:spPr>
      </p:pic>
      <p:pic>
        <p:nvPicPr>
          <p:cNvPr id="8" name="Audio 7">
            <a:hlinkClick r:id="" action="ppaction://media"/>
            <a:extLst>
              <a:ext uri="{FF2B5EF4-FFF2-40B4-BE49-F238E27FC236}">
                <a16:creationId xmlns:a16="http://schemas.microsoft.com/office/drawing/2014/main" id="{95C35788-D13C-0F0E-D9E7-126D0128035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54680355"/>
      </p:ext>
    </p:extLst>
  </p:cSld>
  <p:clrMapOvr>
    <a:masterClrMapping/>
  </p:clrMapOvr>
  <mc:AlternateContent xmlns:mc="http://schemas.openxmlformats.org/markup-compatibility/2006" xmlns:p14="http://schemas.microsoft.com/office/powerpoint/2010/main">
    <mc:Choice Requires="p14">
      <p:transition spd="slow" p14:dur="2000" advTm="21040"/>
    </mc:Choice>
    <mc:Fallback xmlns="">
      <p:transition spd="slow" advTm="21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lumMod val="25000"/>
            <a:lumOff val="7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F38E10-FF20-978A-A8F7-D6F025B407B6}"/>
              </a:ext>
            </a:extLst>
          </p:cNvPr>
          <p:cNvSpPr txBox="1"/>
          <p:nvPr/>
        </p:nvSpPr>
        <p:spPr>
          <a:xfrm>
            <a:off x="1517302" y="833496"/>
            <a:ext cx="8064848" cy="3785652"/>
          </a:xfrm>
          <a:prstGeom prst="rect">
            <a:avLst/>
          </a:prstGeom>
          <a:noFill/>
        </p:spPr>
        <p:txBody>
          <a:bodyPr wrap="square" rtlCol="0">
            <a:spAutoFit/>
          </a:bodyPr>
          <a:lstStyle/>
          <a:p>
            <a:pPr algn="ctr"/>
            <a:r>
              <a:rPr lang="en-US" sz="6000" dirty="0">
                <a:solidFill>
                  <a:srgbClr val="002060"/>
                </a:solidFill>
                <a:latin typeface="+mj-lt"/>
              </a:rPr>
              <a:t> </a:t>
            </a:r>
          </a:p>
          <a:p>
            <a:pPr algn="ctr"/>
            <a:r>
              <a:rPr lang="en-US" sz="6000" b="1" i="1" dirty="0">
                <a:solidFill>
                  <a:srgbClr val="002060"/>
                </a:solidFill>
                <a:latin typeface="+mj-lt"/>
              </a:rPr>
              <a:t>If you want something done, </a:t>
            </a:r>
          </a:p>
          <a:p>
            <a:pPr algn="ctr"/>
            <a:r>
              <a:rPr lang="en-US" sz="6000" b="1" i="1" dirty="0">
                <a:solidFill>
                  <a:srgbClr val="002060"/>
                </a:solidFill>
                <a:latin typeface="+mj-lt"/>
              </a:rPr>
              <a:t>ask a busy woman!</a:t>
            </a:r>
          </a:p>
        </p:txBody>
      </p:sp>
      <p:pic>
        <p:nvPicPr>
          <p:cNvPr id="5" name="Graphic 4" descr="A flying paper airplane">
            <a:extLst>
              <a:ext uri="{FF2B5EF4-FFF2-40B4-BE49-F238E27FC236}">
                <a16:creationId xmlns:a16="http://schemas.microsoft.com/office/drawing/2014/main" id="{5FD4FC18-C8A1-F3C9-15B3-BF73EFC9C8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54910" y="1143000"/>
            <a:ext cx="4937090" cy="4572000"/>
          </a:xfrm>
          <a:prstGeom prst="rect">
            <a:avLst/>
          </a:prstGeom>
        </p:spPr>
      </p:pic>
      <p:pic>
        <p:nvPicPr>
          <p:cNvPr id="6" name="Audio 5">
            <a:hlinkClick r:id="" action="ppaction://media"/>
            <a:extLst>
              <a:ext uri="{FF2B5EF4-FFF2-40B4-BE49-F238E27FC236}">
                <a16:creationId xmlns:a16="http://schemas.microsoft.com/office/drawing/2014/main" id="{CE66A451-6E85-B511-F442-C2C7E58D8ED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65139036"/>
      </p:ext>
    </p:extLst>
  </p:cSld>
  <p:clrMapOvr>
    <a:masterClrMapping/>
  </p:clrMapOvr>
  <mc:AlternateContent xmlns:mc="http://schemas.openxmlformats.org/markup-compatibility/2006">
    <mc:Choice xmlns:p14="http://schemas.microsoft.com/office/powerpoint/2010/main" Requires="p14">
      <p:transition spd="slow" p14:dur="2000" advTm="9311"/>
    </mc:Choice>
    <mc:Fallback>
      <p:transition spd="slow" advTm="9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DB4AB921-228C-409B-24D2-475588D2F825}"/>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avy paint art pattern">
            <a:extLst>
              <a:ext uri="{FF2B5EF4-FFF2-40B4-BE49-F238E27FC236}">
                <a16:creationId xmlns:a16="http://schemas.microsoft.com/office/drawing/2014/main" id="{35888C63-365A-B7B7-A8F6-431A52C70270}"/>
              </a:ext>
            </a:extLst>
          </p:cNvPr>
          <p:cNvPicPr>
            <a:picLocks noChangeAspect="1"/>
          </p:cNvPicPr>
          <p:nvPr/>
        </p:nvPicPr>
        <p:blipFill rotWithShape="1">
          <a:blip r:embed="rId4"/>
          <a:srcRect t="3281" b="16361"/>
          <a:stretch/>
        </p:blipFill>
        <p:spPr>
          <a:xfrm>
            <a:off x="0" y="0"/>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DE7416-A516-10E9-E593-A8CB373B088C}"/>
              </a:ext>
            </a:extLst>
          </p:cNvPr>
          <p:cNvSpPr>
            <a:spLocks noGrp="1"/>
          </p:cNvSpPr>
          <p:nvPr>
            <p:ph type="ctrTitle"/>
          </p:nvPr>
        </p:nvSpPr>
        <p:spPr>
          <a:xfrm>
            <a:off x="550863" y="549274"/>
            <a:ext cx="5867190" cy="3358491"/>
          </a:xfrm>
        </p:spPr>
        <p:txBody>
          <a:bodyPr anchor="b">
            <a:normAutofit fontScale="90000"/>
          </a:bodyPr>
          <a:lstStyle/>
          <a:p>
            <a:pPr algn="ctr">
              <a:lnSpc>
                <a:spcPct val="90000"/>
              </a:lnSpc>
            </a:pPr>
            <a:br>
              <a:rPr lang="en-US" sz="5400" b="1" dirty="0"/>
            </a:br>
            <a:br>
              <a:rPr lang="en-US" sz="5400" b="1" dirty="0"/>
            </a:br>
            <a:br>
              <a:rPr lang="en-US" sz="5400" b="1" dirty="0"/>
            </a:br>
            <a:br>
              <a:rPr lang="en-US" sz="5400" b="1" dirty="0"/>
            </a:br>
            <a:br>
              <a:rPr lang="en-US" sz="5400" b="1" dirty="0"/>
            </a:br>
            <a:r>
              <a:rPr lang="en-US" sz="6000" b="1" dirty="0"/>
              <a:t>Off with the </a:t>
            </a:r>
            <a:br>
              <a:rPr lang="en-US" sz="6000" b="1" dirty="0"/>
            </a:br>
            <a:r>
              <a:rPr lang="en-US" sz="6000" b="1" dirty="0"/>
              <a:t>Apron</a:t>
            </a:r>
            <a:br>
              <a:rPr lang="en-US" sz="6000" b="1" dirty="0"/>
            </a:br>
            <a:r>
              <a:rPr lang="en-US" sz="6000" b="1" dirty="0"/>
              <a:t> On with the </a:t>
            </a:r>
            <a:br>
              <a:rPr lang="en-US" sz="6000" b="1" dirty="0"/>
            </a:br>
            <a:r>
              <a:rPr lang="en-US" sz="6000" b="1" dirty="0"/>
              <a:t>Hat </a:t>
            </a:r>
          </a:p>
        </p:txBody>
      </p:sp>
      <p:sp>
        <p:nvSpPr>
          <p:cNvPr id="3" name="Subtitle 2">
            <a:extLst>
              <a:ext uri="{FF2B5EF4-FFF2-40B4-BE49-F238E27FC236}">
                <a16:creationId xmlns:a16="http://schemas.microsoft.com/office/drawing/2014/main" id="{712A439C-4C47-5BA6-A3CE-F7683CD4EACC}"/>
              </a:ext>
            </a:extLst>
          </p:cNvPr>
          <p:cNvSpPr>
            <a:spLocks noGrp="1"/>
          </p:cNvSpPr>
          <p:nvPr>
            <p:ph type="subTitle" idx="1"/>
          </p:nvPr>
        </p:nvSpPr>
        <p:spPr>
          <a:xfrm>
            <a:off x="4675517" y="3827610"/>
            <a:ext cx="6649707" cy="2265216"/>
          </a:xfrm>
        </p:spPr>
        <p:txBody>
          <a:bodyPr>
            <a:normAutofit fontScale="92500"/>
          </a:bodyPr>
          <a:lstStyle/>
          <a:p>
            <a:endParaRPr lang="en-US" b="1" i="1" dirty="0">
              <a:solidFill>
                <a:schemeClr val="tx1">
                  <a:alpha val="60000"/>
                </a:schemeClr>
              </a:solidFill>
              <a:latin typeface="+mj-lt"/>
            </a:endParaRPr>
          </a:p>
          <a:p>
            <a:pPr algn="ctr"/>
            <a:r>
              <a:rPr lang="en-US" sz="3600" b="1" i="1" dirty="0">
                <a:solidFill>
                  <a:srgbClr val="002060">
                    <a:alpha val="60000"/>
                  </a:srgbClr>
                </a:solidFill>
                <a:latin typeface="+mj-lt"/>
              </a:rPr>
              <a:t>The Progressive Era and the Rise of </a:t>
            </a:r>
          </a:p>
          <a:p>
            <a:pPr algn="ctr"/>
            <a:r>
              <a:rPr lang="en-US" sz="3600" b="1" i="1" dirty="0">
                <a:solidFill>
                  <a:srgbClr val="002060">
                    <a:alpha val="60000"/>
                  </a:srgbClr>
                </a:solidFill>
                <a:latin typeface="+mj-lt"/>
              </a:rPr>
              <a:t>Women’s Organizations</a:t>
            </a:r>
          </a:p>
        </p:txBody>
      </p:sp>
      <p:pic>
        <p:nvPicPr>
          <p:cNvPr id="15" name="Audio 14">
            <a:hlinkClick r:id="" action="ppaction://media"/>
            <a:extLst>
              <a:ext uri="{FF2B5EF4-FFF2-40B4-BE49-F238E27FC236}">
                <a16:creationId xmlns:a16="http://schemas.microsoft.com/office/drawing/2014/main" id="{8A114FDF-9588-7DFD-0348-9BA532DE445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62297548"/>
      </p:ext>
    </p:extLst>
  </p:cSld>
  <p:clrMapOvr>
    <a:masterClrMapping/>
  </p:clrMapOvr>
  <mc:AlternateContent xmlns:mc="http://schemas.openxmlformats.org/markup-compatibility/2006" xmlns:p14="http://schemas.microsoft.com/office/powerpoint/2010/main">
    <mc:Choice Requires="p14">
      <p:transition spd="slow" p14:dur="2000" advTm="2186"/>
    </mc:Choice>
    <mc:Fallback xmlns="">
      <p:transition spd="slow" advTm="2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10" presetClass="entr" presetSubtype="0" fill="hold" grpId="0" nodeType="withEffect">
                                  <p:stCondLst>
                                    <p:cond delay="1000"/>
                                  </p:stCondLst>
                                  <p:iterate type="lt">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400"/>
                                        <p:tgtEl>
                                          <p:spTgt spid="2"/>
                                        </p:tgtEl>
                                      </p:cBhvr>
                                    </p:animEffect>
                                  </p:childTnLst>
                                </p:cTn>
                              </p:par>
                              <p:par>
                                <p:cTn id="10" presetID="10" presetClass="entr" presetSubtype="0" fill="hold" grpId="0" nodeType="withEffect">
                                  <p:stCondLst>
                                    <p:cond delay="200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4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2000"/>
                                  </p:stCondLst>
                                  <p:iterate type="lt">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15"/>
                </p:tgtEl>
              </p:cMediaNode>
            </p:audio>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25000"/>
            <a:lumOff val="75000"/>
          </a:schemeClr>
        </a:solidFill>
        <a:effectLst/>
      </p:bgPr>
    </p:bg>
    <p:spTree>
      <p:nvGrpSpPr>
        <p:cNvPr id="1" name=""/>
        <p:cNvGrpSpPr/>
        <p:nvPr/>
      </p:nvGrpSpPr>
      <p:grpSpPr>
        <a:xfrm>
          <a:off x="0" y="0"/>
          <a:ext cx="0" cy="0"/>
          <a:chOff x="0" y="0"/>
          <a:chExt cx="0" cy="0"/>
        </a:xfrm>
      </p:grpSpPr>
      <p:pic>
        <p:nvPicPr>
          <p:cNvPr id="2" name="Picture 1" descr="A picture containing tree, outdoor, street, old&#10;&#10;Description automatically generated">
            <a:extLst>
              <a:ext uri="{FF2B5EF4-FFF2-40B4-BE49-F238E27FC236}">
                <a16:creationId xmlns:a16="http://schemas.microsoft.com/office/drawing/2014/main" id="{B6F1E5E0-D37E-F16D-A874-25D0E5132373}"/>
              </a:ext>
            </a:extLst>
          </p:cNvPr>
          <p:cNvPicPr>
            <a:picLocks noChangeAspect="1"/>
          </p:cNvPicPr>
          <p:nvPr/>
        </p:nvPicPr>
        <p:blipFill rotWithShape="1">
          <a:blip r:embed="rId4">
            <a:extLst>
              <a:ext uri="{28A0092B-C50C-407E-A947-70E740481C1C}">
                <a14:useLocalDpi xmlns:a14="http://schemas.microsoft.com/office/drawing/2010/main" val="0"/>
              </a:ext>
            </a:extLst>
          </a:blip>
          <a:srcRect r="13770"/>
          <a:stretch/>
        </p:blipFill>
        <p:spPr>
          <a:xfrm>
            <a:off x="5238750" y="962841"/>
            <a:ext cx="6402388" cy="5345885"/>
          </a:xfrm>
          <a:custGeom>
            <a:avLst/>
            <a:gdLst/>
            <a:ahLst/>
            <a:cxnLst/>
            <a:rect l="l" t="t" r="r" b="b"/>
            <a:pathLst>
              <a:path w="6897687" h="5759451">
                <a:moveTo>
                  <a:pt x="0" y="0"/>
                </a:moveTo>
                <a:lnTo>
                  <a:pt x="6897687" y="0"/>
                </a:lnTo>
                <a:lnTo>
                  <a:pt x="6897687" y="5759451"/>
                </a:lnTo>
                <a:lnTo>
                  <a:pt x="0" y="5759451"/>
                </a:lnTo>
                <a:close/>
              </a:path>
            </a:pathLst>
          </a:custGeom>
          <a:effectLst>
            <a:softEdge rad="88900"/>
          </a:effectLst>
        </p:spPr>
      </p:pic>
      <p:sp>
        <p:nvSpPr>
          <p:cNvPr id="3" name="TextBox 2">
            <a:extLst>
              <a:ext uri="{FF2B5EF4-FFF2-40B4-BE49-F238E27FC236}">
                <a16:creationId xmlns:a16="http://schemas.microsoft.com/office/drawing/2014/main" id="{9FA9D3FD-9EF9-4E41-E188-5B98F1E70DAF}"/>
              </a:ext>
            </a:extLst>
          </p:cNvPr>
          <p:cNvSpPr txBox="1"/>
          <p:nvPr/>
        </p:nvSpPr>
        <p:spPr>
          <a:xfrm>
            <a:off x="2524539" y="2673626"/>
            <a:ext cx="184731" cy="523220"/>
          </a:xfrm>
          <a:prstGeom prst="rect">
            <a:avLst/>
          </a:prstGeom>
          <a:noFill/>
        </p:spPr>
        <p:txBody>
          <a:bodyPr wrap="none" rtlCol="0">
            <a:spAutoFit/>
          </a:bodyPr>
          <a:lstStyle/>
          <a:p>
            <a:endParaRPr lang="en-US" sz="2800" dirty="0">
              <a:solidFill>
                <a:srgbClr val="002060"/>
              </a:solidFill>
              <a:latin typeface="+mj-lt"/>
            </a:endParaRPr>
          </a:p>
        </p:txBody>
      </p:sp>
      <p:sp>
        <p:nvSpPr>
          <p:cNvPr id="4" name="TextBox 3">
            <a:extLst>
              <a:ext uri="{FF2B5EF4-FFF2-40B4-BE49-F238E27FC236}">
                <a16:creationId xmlns:a16="http://schemas.microsoft.com/office/drawing/2014/main" id="{95556AA1-A83E-C7A3-2CB8-20E9928307AB}"/>
              </a:ext>
            </a:extLst>
          </p:cNvPr>
          <p:cNvSpPr txBox="1"/>
          <p:nvPr/>
        </p:nvSpPr>
        <p:spPr>
          <a:xfrm>
            <a:off x="228600" y="438150"/>
            <a:ext cx="4571999" cy="6001643"/>
          </a:xfrm>
          <a:prstGeom prst="rect">
            <a:avLst/>
          </a:prstGeom>
          <a:noFill/>
        </p:spPr>
        <p:txBody>
          <a:bodyPr wrap="square" rtlCol="0">
            <a:spAutoFit/>
          </a:bodyPr>
          <a:lstStyle/>
          <a:p>
            <a:pPr algn="ctr"/>
            <a:r>
              <a:rPr lang="en-US" sz="3200" b="1" dirty="0">
                <a:solidFill>
                  <a:srgbClr val="002060"/>
                </a:solidFill>
                <a:latin typeface="+mj-lt"/>
              </a:rPr>
              <a:t>In Rome, NY, this notion of women claiming the public space which had been foreign to their mothers and grandmothers caught fire and produced one of the most socially beneficial periods in our community; as it did, too, within our nation.</a:t>
            </a:r>
          </a:p>
        </p:txBody>
      </p:sp>
      <p:pic>
        <p:nvPicPr>
          <p:cNvPr id="16" name="Audio 15">
            <a:hlinkClick r:id="" action="ppaction://media"/>
            <a:extLst>
              <a:ext uri="{FF2B5EF4-FFF2-40B4-BE49-F238E27FC236}">
                <a16:creationId xmlns:a16="http://schemas.microsoft.com/office/drawing/2014/main" id="{54443C91-26D9-1B53-0474-AEAAED579F8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0885954"/>
      </p:ext>
    </p:extLst>
  </p:cSld>
  <p:clrMapOvr>
    <a:masterClrMapping/>
  </p:clrMapOvr>
  <mc:AlternateContent xmlns:mc="http://schemas.openxmlformats.org/markup-compatibility/2006" xmlns:p14="http://schemas.microsoft.com/office/powerpoint/2010/main">
    <mc:Choice Requires="p14">
      <p:transition spd="slow" p14:dur="2000" advTm="60872"/>
    </mc:Choice>
    <mc:Fallback xmlns="">
      <p:transition spd="slow" advTm="60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25000"/>
            <a:lumOff val="7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3B7749-E70D-B8EE-AAD0-013FE8E2175B}"/>
              </a:ext>
            </a:extLst>
          </p:cNvPr>
          <p:cNvSpPr txBox="1"/>
          <p:nvPr/>
        </p:nvSpPr>
        <p:spPr>
          <a:xfrm>
            <a:off x="5218043" y="556591"/>
            <a:ext cx="6059557" cy="5016758"/>
          </a:xfrm>
          <a:prstGeom prst="rect">
            <a:avLst/>
          </a:prstGeom>
          <a:noFill/>
        </p:spPr>
        <p:txBody>
          <a:bodyPr wrap="square" rtlCol="0">
            <a:spAutoFit/>
          </a:bodyPr>
          <a:lstStyle/>
          <a:p>
            <a:pPr algn="ctr"/>
            <a:r>
              <a:rPr lang="en-US" sz="4000" b="1" dirty="0">
                <a:solidFill>
                  <a:srgbClr val="002060"/>
                </a:solidFill>
                <a:latin typeface="+mj-lt"/>
              </a:rPr>
              <a:t>Together, we’ll look at four of the women’s organizations that flourished in the city at the conclusion of the 19</a:t>
            </a:r>
            <a:r>
              <a:rPr lang="en-US" sz="4000" b="1" baseline="30000" dirty="0">
                <a:solidFill>
                  <a:srgbClr val="002060"/>
                </a:solidFill>
                <a:latin typeface="+mj-lt"/>
              </a:rPr>
              <a:t>th</a:t>
            </a:r>
            <a:r>
              <a:rPr lang="en-US" sz="4000" b="1" dirty="0">
                <a:solidFill>
                  <a:srgbClr val="002060"/>
                </a:solidFill>
                <a:latin typeface="+mj-lt"/>
              </a:rPr>
              <a:t> century and as the 20</a:t>
            </a:r>
            <a:r>
              <a:rPr lang="en-US" sz="4000" b="1" baseline="30000" dirty="0">
                <a:solidFill>
                  <a:srgbClr val="002060"/>
                </a:solidFill>
                <a:latin typeface="+mj-lt"/>
              </a:rPr>
              <a:t>th</a:t>
            </a:r>
            <a:r>
              <a:rPr lang="en-US" sz="4000" b="1" dirty="0">
                <a:solidFill>
                  <a:srgbClr val="002060"/>
                </a:solidFill>
                <a:latin typeface="+mj-lt"/>
              </a:rPr>
              <a:t> came racing towards them</a:t>
            </a:r>
            <a:r>
              <a:rPr lang="en-US" sz="4000" dirty="0">
                <a:solidFill>
                  <a:srgbClr val="002060"/>
                </a:solidFill>
                <a:latin typeface="+mj-lt"/>
              </a:rPr>
              <a:t>.</a:t>
            </a:r>
          </a:p>
        </p:txBody>
      </p:sp>
      <p:pic>
        <p:nvPicPr>
          <p:cNvPr id="10" name="Picture 9" descr="A portrait of a person&#10;&#10;Description automatically generated">
            <a:extLst>
              <a:ext uri="{FF2B5EF4-FFF2-40B4-BE49-F238E27FC236}">
                <a16:creationId xmlns:a16="http://schemas.microsoft.com/office/drawing/2014/main" id="{01565C43-75B3-66E3-E731-EB465A4982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237" y="556591"/>
            <a:ext cx="3755499" cy="5353050"/>
          </a:xfrm>
          <a:prstGeom prst="rect">
            <a:avLst/>
          </a:prstGeom>
          <a:effectLst>
            <a:glow rad="1333500">
              <a:schemeClr val="bg2">
                <a:lumMod val="75000"/>
                <a:lumOff val="25000"/>
                <a:alpha val="40000"/>
              </a:schemeClr>
            </a:glow>
          </a:effectLst>
        </p:spPr>
      </p:pic>
      <p:pic>
        <p:nvPicPr>
          <p:cNvPr id="9" name="Audio 8">
            <a:hlinkClick r:id="" action="ppaction://media"/>
            <a:extLst>
              <a:ext uri="{FF2B5EF4-FFF2-40B4-BE49-F238E27FC236}">
                <a16:creationId xmlns:a16="http://schemas.microsoft.com/office/drawing/2014/main" id="{255C1138-C213-D87B-48BE-C7AA9490A06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63645849"/>
      </p:ext>
    </p:extLst>
  </p:cSld>
  <p:clrMapOvr>
    <a:masterClrMapping/>
  </p:clrMapOvr>
  <mc:AlternateContent xmlns:mc="http://schemas.openxmlformats.org/markup-compatibility/2006" xmlns:p14="http://schemas.microsoft.com/office/powerpoint/2010/main">
    <mc:Choice Requires="p14">
      <p:transition spd="slow" p14:dur="2000" advTm="10952"/>
    </mc:Choice>
    <mc:Fallback xmlns="">
      <p:transition spd="slow" advTm="10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25000"/>
            <a:lumOff val="7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A6C364-D3EC-1297-3D56-CD94866B9DD8}"/>
              </a:ext>
            </a:extLst>
          </p:cNvPr>
          <p:cNvSpPr txBox="1"/>
          <p:nvPr/>
        </p:nvSpPr>
        <p:spPr>
          <a:xfrm>
            <a:off x="333375" y="628649"/>
            <a:ext cx="6095998" cy="4832092"/>
          </a:xfrm>
          <a:prstGeom prst="rect">
            <a:avLst/>
          </a:prstGeom>
          <a:noFill/>
        </p:spPr>
        <p:txBody>
          <a:bodyPr wrap="square" rtlCol="0">
            <a:spAutoFit/>
          </a:bodyPr>
          <a:lstStyle/>
          <a:p>
            <a:pPr marL="457200" indent="-457200">
              <a:buFont typeface="Wingdings" panose="05000000000000000000" pitchFamily="2" charset="2"/>
              <a:buChar char="v"/>
            </a:pPr>
            <a:endParaRPr lang="en-US" sz="2800" dirty="0">
              <a:solidFill>
                <a:srgbClr val="002060"/>
              </a:solidFill>
              <a:latin typeface="+mj-lt"/>
            </a:endParaRPr>
          </a:p>
          <a:p>
            <a:pPr marL="457200" indent="-457200">
              <a:buFont typeface="Wingdings" panose="05000000000000000000" pitchFamily="2" charset="2"/>
              <a:buChar char="v"/>
            </a:pPr>
            <a:r>
              <a:rPr lang="en-US" sz="2800" b="1" dirty="0">
                <a:solidFill>
                  <a:srgbClr val="002060"/>
                </a:solidFill>
                <a:latin typeface="+mj-lt"/>
              </a:rPr>
              <a:t>The </a:t>
            </a:r>
            <a:r>
              <a:rPr lang="en-US" sz="2800" b="1" i="1" dirty="0">
                <a:solidFill>
                  <a:srgbClr val="002060"/>
                </a:solidFill>
                <a:latin typeface="+mj-lt"/>
              </a:rPr>
              <a:t>Current Topic Club</a:t>
            </a:r>
            <a:r>
              <a:rPr lang="en-US" sz="2800" b="1" dirty="0">
                <a:solidFill>
                  <a:srgbClr val="002060"/>
                </a:solidFill>
                <a:latin typeface="+mj-lt"/>
              </a:rPr>
              <a:t>……1893 </a:t>
            </a:r>
          </a:p>
          <a:p>
            <a:r>
              <a:rPr lang="en-US" sz="2800" b="1" dirty="0">
                <a:solidFill>
                  <a:srgbClr val="002060"/>
                </a:solidFill>
                <a:latin typeface="+mj-lt"/>
              </a:rPr>
              <a:t>           changed its name to the</a:t>
            </a:r>
          </a:p>
          <a:p>
            <a:r>
              <a:rPr lang="en-US" sz="2800" b="1" i="1" dirty="0">
                <a:solidFill>
                  <a:srgbClr val="002060"/>
                </a:solidFill>
                <a:latin typeface="+mj-lt"/>
              </a:rPr>
              <a:t>     Wednesday Morning Club </a:t>
            </a:r>
            <a:r>
              <a:rPr lang="en-US" sz="2800" b="1" dirty="0">
                <a:solidFill>
                  <a:srgbClr val="002060"/>
                </a:solidFill>
                <a:latin typeface="+mj-lt"/>
              </a:rPr>
              <a:t>……1896</a:t>
            </a:r>
          </a:p>
          <a:p>
            <a:pPr marL="457200" indent="-457200">
              <a:buFont typeface="Wingdings" panose="05000000000000000000" pitchFamily="2" charset="2"/>
              <a:buChar char="v"/>
            </a:pPr>
            <a:endParaRPr lang="en-US" sz="2800" b="1" i="1" dirty="0">
              <a:solidFill>
                <a:srgbClr val="002060"/>
              </a:solidFill>
              <a:latin typeface="+mj-lt"/>
            </a:endParaRPr>
          </a:p>
          <a:p>
            <a:pPr marL="457200" indent="-457200">
              <a:buFont typeface="Wingdings" panose="05000000000000000000" pitchFamily="2" charset="2"/>
              <a:buChar char="v"/>
            </a:pPr>
            <a:r>
              <a:rPr lang="en-US" sz="2800" b="1" i="1" dirty="0">
                <a:solidFill>
                  <a:srgbClr val="002060"/>
                </a:solidFill>
                <a:latin typeface="+mj-lt"/>
              </a:rPr>
              <a:t>Fort Stanwix Chapter, DAR....1896</a:t>
            </a:r>
          </a:p>
          <a:p>
            <a:pPr marL="457200" indent="-457200">
              <a:buFont typeface="Wingdings" panose="05000000000000000000" pitchFamily="2" charset="2"/>
              <a:buChar char="v"/>
            </a:pPr>
            <a:endParaRPr lang="en-US" sz="2800" b="1" i="1" dirty="0">
              <a:solidFill>
                <a:srgbClr val="002060"/>
              </a:solidFill>
              <a:latin typeface="+mj-lt"/>
            </a:endParaRPr>
          </a:p>
          <a:p>
            <a:pPr marL="457200" indent="-457200">
              <a:buFont typeface="Wingdings" panose="05000000000000000000" pitchFamily="2" charset="2"/>
              <a:buChar char="v"/>
            </a:pPr>
            <a:r>
              <a:rPr lang="en-US" sz="2800" b="1" i="1" dirty="0">
                <a:solidFill>
                  <a:srgbClr val="002060"/>
                </a:solidFill>
                <a:latin typeface="+mj-lt"/>
              </a:rPr>
              <a:t>The Women’s Club .</a:t>
            </a:r>
            <a:r>
              <a:rPr lang="en-US" sz="2800" b="1" dirty="0">
                <a:solidFill>
                  <a:srgbClr val="002060"/>
                </a:solidFill>
                <a:latin typeface="+mj-lt"/>
              </a:rPr>
              <a:t>…1915</a:t>
            </a:r>
          </a:p>
          <a:p>
            <a:pPr marL="457200" indent="-457200">
              <a:buFont typeface="Wingdings" panose="05000000000000000000" pitchFamily="2" charset="2"/>
              <a:buChar char="v"/>
            </a:pPr>
            <a:endParaRPr lang="en-US" sz="2800" b="1" i="1" dirty="0">
              <a:solidFill>
                <a:srgbClr val="002060"/>
              </a:solidFill>
              <a:latin typeface="+mj-lt"/>
            </a:endParaRPr>
          </a:p>
          <a:p>
            <a:pPr marL="457200" indent="-457200">
              <a:buFont typeface="Wingdings" panose="05000000000000000000" pitchFamily="2" charset="2"/>
              <a:buChar char="v"/>
            </a:pPr>
            <a:r>
              <a:rPr lang="en-US" sz="2800" b="1" i="1" dirty="0">
                <a:solidFill>
                  <a:srgbClr val="002060"/>
                </a:solidFill>
                <a:latin typeface="+mj-lt"/>
              </a:rPr>
              <a:t>The </a:t>
            </a:r>
            <a:r>
              <a:rPr lang="en-US" sz="2800" b="1" i="1" dirty="0" err="1">
                <a:solidFill>
                  <a:srgbClr val="002060"/>
                </a:solidFill>
                <a:latin typeface="+mj-lt"/>
              </a:rPr>
              <a:t>Zonta</a:t>
            </a:r>
            <a:r>
              <a:rPr lang="en-US" sz="2800" b="1" i="1" dirty="0">
                <a:solidFill>
                  <a:srgbClr val="002060"/>
                </a:solidFill>
                <a:latin typeface="+mj-lt"/>
              </a:rPr>
              <a:t> Club </a:t>
            </a:r>
            <a:r>
              <a:rPr lang="en-US" sz="2800" b="1" dirty="0">
                <a:solidFill>
                  <a:srgbClr val="002060"/>
                </a:solidFill>
                <a:latin typeface="+mj-lt"/>
              </a:rPr>
              <a:t>……1922</a:t>
            </a:r>
          </a:p>
          <a:p>
            <a:endParaRPr lang="en-US" sz="2800" dirty="0">
              <a:solidFill>
                <a:srgbClr val="002060"/>
              </a:solidFill>
              <a:latin typeface="+mj-lt"/>
            </a:endParaRPr>
          </a:p>
        </p:txBody>
      </p:sp>
      <p:pic>
        <p:nvPicPr>
          <p:cNvPr id="10" name="Picture 9" descr="A picture containing outdoor, building, old, house&#10;&#10;Description automatically generated">
            <a:extLst>
              <a:ext uri="{FF2B5EF4-FFF2-40B4-BE49-F238E27FC236}">
                <a16:creationId xmlns:a16="http://schemas.microsoft.com/office/drawing/2014/main" id="{70ADAEEA-B670-11D5-95C9-54450AB61C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6358" y="1419225"/>
            <a:ext cx="5332266" cy="3829812"/>
          </a:xfrm>
          <a:prstGeom prst="rect">
            <a:avLst/>
          </a:prstGeom>
          <a:effectLst>
            <a:softEdge rad="63500"/>
          </a:effectLst>
        </p:spPr>
      </p:pic>
      <p:pic>
        <p:nvPicPr>
          <p:cNvPr id="12" name="Audio 11">
            <a:hlinkClick r:id="" action="ppaction://media"/>
            <a:extLst>
              <a:ext uri="{FF2B5EF4-FFF2-40B4-BE49-F238E27FC236}">
                <a16:creationId xmlns:a16="http://schemas.microsoft.com/office/drawing/2014/main" id="{7C736263-5C3E-42F2-5A45-1DECD40F5F8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18253684"/>
      </p:ext>
    </p:extLst>
  </p:cSld>
  <p:clrMapOvr>
    <a:masterClrMapping/>
  </p:clrMapOvr>
  <mc:AlternateContent xmlns:mc="http://schemas.openxmlformats.org/markup-compatibility/2006" xmlns:p14="http://schemas.microsoft.com/office/powerpoint/2010/main">
    <mc:Choice Requires="p14">
      <p:transition spd="slow" p14:dur="2000" advTm="67295"/>
    </mc:Choice>
    <mc:Fallback xmlns="">
      <p:transition spd="slow" advTm="67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25000"/>
            <a:lumOff val="75000"/>
          </a:schemeClr>
        </a:solidFill>
        <a:effectLst/>
      </p:bgPr>
    </p:bg>
    <p:spTree>
      <p:nvGrpSpPr>
        <p:cNvPr id="1" name=""/>
        <p:cNvGrpSpPr/>
        <p:nvPr/>
      </p:nvGrpSpPr>
      <p:grpSpPr>
        <a:xfrm>
          <a:off x="0" y="0"/>
          <a:ext cx="0" cy="0"/>
          <a:chOff x="0" y="0"/>
          <a:chExt cx="0" cy="0"/>
        </a:xfrm>
      </p:grpSpPr>
      <p:pic>
        <p:nvPicPr>
          <p:cNvPr id="3" name="Picture 2" descr="A picture containing text, painting&#10;&#10;Description automatically generated">
            <a:extLst>
              <a:ext uri="{FF2B5EF4-FFF2-40B4-BE49-F238E27FC236}">
                <a16:creationId xmlns:a16="http://schemas.microsoft.com/office/drawing/2014/main" id="{17E441F5-2C11-68D3-34BE-66678F7466A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91" y="802804"/>
            <a:ext cx="4063096" cy="4101548"/>
          </a:xfrm>
          <a:prstGeom prst="rect">
            <a:avLst/>
          </a:prstGeom>
        </p:spPr>
      </p:pic>
      <p:sp>
        <p:nvSpPr>
          <p:cNvPr id="4" name="TextBox 3">
            <a:extLst>
              <a:ext uri="{FF2B5EF4-FFF2-40B4-BE49-F238E27FC236}">
                <a16:creationId xmlns:a16="http://schemas.microsoft.com/office/drawing/2014/main" id="{7C1BC7F4-1D36-93E7-12EE-B6883625E53E}"/>
              </a:ext>
            </a:extLst>
          </p:cNvPr>
          <p:cNvSpPr txBox="1"/>
          <p:nvPr/>
        </p:nvSpPr>
        <p:spPr>
          <a:xfrm>
            <a:off x="4062334" y="1558978"/>
            <a:ext cx="7510073" cy="4154984"/>
          </a:xfrm>
          <a:prstGeom prst="rect">
            <a:avLst/>
          </a:prstGeom>
          <a:noFill/>
        </p:spPr>
        <p:txBody>
          <a:bodyPr wrap="square" rtlCol="0">
            <a:spAutoFit/>
          </a:bodyPr>
          <a:lstStyle/>
          <a:p>
            <a:pPr algn="ctr"/>
            <a:r>
              <a:rPr lang="en-US" sz="3600" b="1" dirty="0">
                <a:solidFill>
                  <a:srgbClr val="002060"/>
                </a:solidFill>
                <a:latin typeface="+mj-lt"/>
              </a:rPr>
              <a:t>The Current Topics Club was formed to advance the knowledge and public speaking skills of its members. It provided a place for women’s intelligence to be displayed. </a:t>
            </a:r>
          </a:p>
          <a:p>
            <a:pPr algn="ctr"/>
            <a:endParaRPr lang="en-US" sz="2800" b="1" dirty="0">
              <a:solidFill>
                <a:srgbClr val="002060"/>
              </a:solidFill>
              <a:latin typeface="+mj-lt"/>
            </a:endParaRPr>
          </a:p>
          <a:p>
            <a:endParaRPr lang="en-US" sz="2000" dirty="0">
              <a:solidFill>
                <a:srgbClr val="002060"/>
              </a:solidFill>
              <a:latin typeface="+mj-lt"/>
            </a:endParaRPr>
          </a:p>
        </p:txBody>
      </p:sp>
      <p:pic>
        <p:nvPicPr>
          <p:cNvPr id="15" name="Audio 14">
            <a:hlinkClick r:id="" action="ppaction://media"/>
            <a:extLst>
              <a:ext uri="{FF2B5EF4-FFF2-40B4-BE49-F238E27FC236}">
                <a16:creationId xmlns:a16="http://schemas.microsoft.com/office/drawing/2014/main" id="{7FF502AA-19E8-3BDE-5581-627117A7524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69281058"/>
      </p:ext>
    </p:extLst>
  </p:cSld>
  <p:clrMapOvr>
    <a:masterClrMapping/>
  </p:clrMapOvr>
  <mc:AlternateContent xmlns:mc="http://schemas.openxmlformats.org/markup-compatibility/2006">
    <mc:Choice xmlns:p14="http://schemas.microsoft.com/office/powerpoint/2010/main" Requires="p14">
      <p:transition spd="slow" p14:dur="2000" advTm="115560"/>
    </mc:Choice>
    <mc:Fallback>
      <p:transition spd="slow" advTm="115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25000"/>
            <a:lumOff val="75000"/>
          </a:schemeClr>
        </a:solidFill>
        <a:effectLst/>
      </p:bgPr>
    </p:bg>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D44C05E5-A955-5C5B-3CF7-F3EC9A99D8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450" y="728829"/>
            <a:ext cx="4667250" cy="4952833"/>
          </a:xfrm>
          <a:prstGeom prst="rect">
            <a:avLst/>
          </a:prstGeom>
          <a:effectLst>
            <a:softEdge rad="50800"/>
          </a:effectLst>
        </p:spPr>
      </p:pic>
      <p:sp>
        <p:nvSpPr>
          <p:cNvPr id="4" name="TextBox 3">
            <a:extLst>
              <a:ext uri="{FF2B5EF4-FFF2-40B4-BE49-F238E27FC236}">
                <a16:creationId xmlns:a16="http://schemas.microsoft.com/office/drawing/2014/main" id="{1D058F54-682C-7E31-6689-D2B75AEC8685}"/>
              </a:ext>
            </a:extLst>
          </p:cNvPr>
          <p:cNvSpPr txBox="1"/>
          <p:nvPr/>
        </p:nvSpPr>
        <p:spPr>
          <a:xfrm>
            <a:off x="5457825" y="800100"/>
            <a:ext cx="6181725" cy="5755422"/>
          </a:xfrm>
          <a:prstGeom prst="rect">
            <a:avLst/>
          </a:prstGeom>
          <a:noFill/>
        </p:spPr>
        <p:txBody>
          <a:bodyPr wrap="square" rtlCol="0">
            <a:spAutoFit/>
          </a:bodyPr>
          <a:lstStyle/>
          <a:p>
            <a:pPr algn="ctr"/>
            <a:r>
              <a:rPr lang="en-US" sz="3200" b="1" dirty="0">
                <a:solidFill>
                  <a:srgbClr val="002060"/>
                </a:solidFill>
                <a:latin typeface="+mj-lt"/>
              </a:rPr>
              <a:t>The programing enjoyed each Wednesday morning was designed to exercise the members’ abilities to present intellectual papers based upon areas of study. In 1900, a member presented her paper titled </a:t>
            </a:r>
          </a:p>
          <a:p>
            <a:pPr algn="ctr"/>
            <a:r>
              <a:rPr lang="en-US" sz="3200" b="1" dirty="0">
                <a:solidFill>
                  <a:srgbClr val="002060"/>
                </a:solidFill>
                <a:latin typeface="+mj-lt"/>
              </a:rPr>
              <a:t>“The status of the Jew in England during the Elizabethan Period”</a:t>
            </a:r>
          </a:p>
          <a:p>
            <a:pPr algn="ctr"/>
            <a:endParaRPr lang="en-US" sz="2400" b="1" dirty="0">
              <a:solidFill>
                <a:srgbClr val="002060"/>
              </a:solidFill>
              <a:latin typeface="+mj-lt"/>
            </a:endParaRPr>
          </a:p>
          <a:p>
            <a:pPr algn="ctr"/>
            <a:r>
              <a:rPr lang="en-US" sz="2400" b="1" dirty="0">
                <a:solidFill>
                  <a:srgbClr val="002060"/>
                </a:solidFill>
                <a:latin typeface="+mj-lt"/>
              </a:rPr>
              <a:t>.  </a:t>
            </a:r>
          </a:p>
        </p:txBody>
      </p:sp>
      <p:pic>
        <p:nvPicPr>
          <p:cNvPr id="7" name="Audio 6">
            <a:hlinkClick r:id="" action="ppaction://media"/>
            <a:extLst>
              <a:ext uri="{FF2B5EF4-FFF2-40B4-BE49-F238E27FC236}">
                <a16:creationId xmlns:a16="http://schemas.microsoft.com/office/drawing/2014/main" id="{D281D9A7-BD30-A0C6-6DED-EC46CD79CE0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48919865"/>
      </p:ext>
    </p:extLst>
  </p:cSld>
  <p:clrMapOvr>
    <a:masterClrMapping/>
  </p:clrMapOvr>
  <mc:AlternateContent xmlns:mc="http://schemas.openxmlformats.org/markup-compatibility/2006" xmlns:p14="http://schemas.microsoft.com/office/powerpoint/2010/main">
    <mc:Choice Requires="p14">
      <p:transition spd="slow" p14:dur="2000" advTm="31704"/>
    </mc:Choice>
    <mc:Fallback xmlns="">
      <p:transition spd="slow" advTm="31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3DFloatVTI">
  <a:themeElements>
    <a:clrScheme name="AnalogousFromLightSeedRightStep">
      <a:dk1>
        <a:srgbClr val="000000"/>
      </a:dk1>
      <a:lt1>
        <a:srgbClr val="FFFFFF"/>
      </a:lt1>
      <a:dk2>
        <a:srgbClr val="413424"/>
      </a:dk2>
      <a:lt2>
        <a:srgbClr val="E2E8E4"/>
      </a:lt2>
      <a:accent1>
        <a:srgbClr val="EC70C6"/>
      </a:accent1>
      <a:accent2>
        <a:srgbClr val="E8517A"/>
      </a:accent2>
      <a:accent3>
        <a:srgbClr val="EC8270"/>
      </a:accent3>
      <a:accent4>
        <a:srgbClr val="E2912A"/>
      </a:accent4>
      <a:accent5>
        <a:srgbClr val="A8A650"/>
      </a:accent5>
      <a:accent6>
        <a:srgbClr val="83AF3D"/>
      </a:accent6>
      <a:hlink>
        <a:srgbClr val="568E67"/>
      </a:hlink>
      <a:folHlink>
        <a:srgbClr val="7F7F7F"/>
      </a:folHlink>
    </a:clrScheme>
    <a:fontScheme name="Float">
      <a:majorFont>
        <a:latin typeface="Sitka Heading"/>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10682</TotalTime>
  <Words>1137</Words>
  <Application>Microsoft Office PowerPoint</Application>
  <PresentationFormat>Widescreen</PresentationFormat>
  <Paragraphs>101</Paragraphs>
  <Slides>44</Slides>
  <Notes>1</Notes>
  <HiddenSlides>0</HiddenSlides>
  <MMClips>44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Aptos</vt:lpstr>
      <vt:lpstr>Arial</vt:lpstr>
      <vt:lpstr>Brush Script MT</vt:lpstr>
      <vt:lpstr>Sitka Heading</vt:lpstr>
      <vt:lpstr>Source Sans Pro</vt:lpstr>
      <vt:lpstr>Wingdings</vt:lpstr>
      <vt:lpstr>3DFloatVTI</vt:lpstr>
      <vt:lpstr> Off with the  Apron  On with the  Hat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Philanthropic Educational Organization</vt:lpstr>
      <vt:lpstr>PowerPoint Presentation</vt:lpstr>
      <vt:lpstr>PowerPoint Presentation</vt:lpstr>
      <vt:lpstr>PowerPoint Presentation</vt:lpstr>
      <vt:lpstr>PowerPoint Presentation</vt:lpstr>
      <vt:lpstr>PowerPoint Presentation</vt:lpstr>
      <vt:lpstr>PowerPoint Presentation</vt:lpstr>
      <vt:lpstr>     Off with the  Apron  On with the  Hat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 with the Apron  On with the Hat</dc:title>
  <dc:creator>Diane Miller</dc:creator>
  <cp:lastModifiedBy>Diane Miller</cp:lastModifiedBy>
  <cp:revision>2</cp:revision>
  <dcterms:created xsi:type="dcterms:W3CDTF">2023-03-05T18:21:51Z</dcterms:created>
  <dcterms:modified xsi:type="dcterms:W3CDTF">2024-03-01T21:58:53Z</dcterms:modified>
</cp:coreProperties>
</file>